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9"/>
  </p:notesMasterIdLst>
  <p:sldIdLst>
    <p:sldId id="256" r:id="rId2"/>
    <p:sldId id="272" r:id="rId3"/>
    <p:sldId id="271" r:id="rId4"/>
    <p:sldId id="270" r:id="rId5"/>
    <p:sldId id="268" r:id="rId6"/>
    <p:sldId id="267" r:id="rId7"/>
    <p:sldId id="258" r:id="rId8"/>
    <p:sldId id="265" r:id="rId9"/>
    <p:sldId id="266" r:id="rId10"/>
    <p:sldId id="257" r:id="rId11"/>
    <p:sldId id="262" r:id="rId12"/>
    <p:sldId id="264" r:id="rId13"/>
    <p:sldId id="259" r:id="rId14"/>
    <p:sldId id="263" r:id="rId15"/>
    <p:sldId id="269" r:id="rId16"/>
    <p:sldId id="261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3164" autoAdjust="0"/>
  </p:normalViewPr>
  <p:slideViewPr>
    <p:cSldViewPr snapToGrid="0">
      <p:cViewPr varScale="1">
        <p:scale>
          <a:sx n="67" d="100"/>
          <a:sy n="67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EF829-19E9-403E-969E-D8E7170B30F3}" type="datetimeFigureOut"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54743-C2AD-4ECD-A54E-1098F0CF71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iso.uw.edu/education/outreach/workshops/#badthing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iso.uw.edu/education/outreach/workshops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WSBloodHound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osts.specterops.io/introducing-bloodhound-enterprise-attack-path-management-for-everyone-39cfd8d6eb7c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gcastle.com/PingCastleFiles/ad_hc_rules_list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src.nist.gov/projects/ransomware-protection-and-response" TargetMode="External"/><Relationship Id="rId3" Type="http://schemas.openxmlformats.org/officeDocument/2006/relationships/hyperlink" Target="https://learn.microsoft.com/en-us/services-hub/unified/health/getting-started-adsecurity" TargetMode="External"/><Relationship Id="rId7" Type="http://schemas.openxmlformats.org/officeDocument/2006/relationships/hyperlink" Target="https://www.blackhillsinfosec.com/tag/active-directory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mperis.com/solutions/uncover-active-directory-attack-paths/" TargetMode="External"/><Relationship Id="rId5" Type="http://schemas.openxmlformats.org/officeDocument/2006/relationships/hyperlink" Target="https://posts.specterops.io/attacking-azure-azure-ad-and-introducing-powerzure-ca70b330511a" TargetMode="External"/><Relationship Id="rId4" Type="http://schemas.openxmlformats.org/officeDocument/2006/relationships/hyperlink" Target="https://www.hub.trimarcsecurity.com/post/securing-active-directory-performing-an-active-directory-security-review" TargetMode="External"/><Relationship Id="rId9" Type="http://schemas.openxmlformats.org/officeDocument/2006/relationships/hyperlink" Target="https://github.com/cisagov/cset/releases/tag/v10.3.0.0" TargetMode="Externa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peris.com/solutions/uncover-active-directory-attack-paths/" TargetMode="External"/><Relationship Id="rId3" Type="http://schemas.openxmlformats.org/officeDocument/2006/relationships/hyperlink" Target="https://tinyurl.com/WSBloodHound" TargetMode="External"/><Relationship Id="rId7" Type="http://schemas.openxmlformats.org/officeDocument/2006/relationships/hyperlink" Target="https://bit.ly/2ZQIfGY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osts.specterops.io/attacking-azure-azure-ad-and-introducing-powerzure-ca70b330511a" TargetMode="External"/><Relationship Id="rId11" Type="http://schemas.openxmlformats.org/officeDocument/2006/relationships/hyperlink" Target="https://github.com/cisagov/cset/releases/tag/v10.3.0.0" TargetMode="External"/><Relationship Id="rId5" Type="http://schemas.openxmlformats.org/officeDocument/2006/relationships/hyperlink" Target="https://www.hub.trimarcsecurity.com/post/securing-active-directory-performing-an-active-directory-security-review" TargetMode="External"/><Relationship Id="rId10" Type="http://schemas.openxmlformats.org/officeDocument/2006/relationships/hyperlink" Target="https://csrc.nist.gov/projects/ransomware-protection-and-response" TargetMode="External"/><Relationship Id="rId4" Type="http://schemas.openxmlformats.org/officeDocument/2006/relationships/hyperlink" Target="https://learn.microsoft.com/en-us/services-hub/unified/health/getting-started-adsecurity" TargetMode="External"/><Relationship Id="rId9" Type="http://schemas.openxmlformats.org/officeDocument/2006/relationships/hyperlink" Target="https://www.blackhillsinfosec.com/tag/active-directory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QIfGY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ronetworks/BloodHound-Tools/tree/main/Ransomulat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Workshops – Office of the Chief Information Security Officer (uw.edu)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rgbClr val="7030A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https://ciso.uw.edu/education/outreach/workshops/</a:t>
            </a:r>
            <a:endParaRPr lang="en-US" sz="1200" b="1" dirty="0">
              <a:solidFill>
                <a:srgbClr val="7030A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4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Jesse's Workshop walk through on </a:t>
            </a:r>
            <a:r>
              <a:rPr lang="en-US" dirty="0" err="1"/>
              <a:t>BloodHound</a:t>
            </a:r>
            <a:r>
              <a:rPr lang="en-US" dirty="0"/>
              <a:t> and Ping Castle and </a:t>
            </a:r>
            <a:r>
              <a:rPr lang="en-US" dirty="0" err="1"/>
              <a:t>Ransomulator</a:t>
            </a:r>
            <a:endParaRPr lang="en-US" dirty="0"/>
          </a:p>
          <a:p>
            <a:r>
              <a:rPr lang="en-US" dirty="0"/>
              <a:t>https://grizzly-dibble-cdb.notion.site/BloodHound-Active-Directory-8771c2bd8f11403cbd108b83d97f3053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https://tinyurl.com/WSBloodHound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Introducing </a:t>
            </a:r>
            <a:r>
              <a:rPr lang="en-US" dirty="0" err="1">
                <a:hlinkClick r:id="rId4"/>
              </a:rPr>
              <a:t>BloodHound</a:t>
            </a:r>
            <a:r>
              <a:rPr lang="en-US" dirty="0">
                <a:hlinkClick r:id="rId4"/>
              </a:rPr>
              <a:t> Enterprise: Attack Path Management for Everyone | by Andy Robbins | Posts By </a:t>
            </a:r>
            <a:r>
              <a:rPr lang="en-US" dirty="0" err="1">
                <a:hlinkClick r:id="rId4"/>
              </a:rPr>
              <a:t>SpecterOps</a:t>
            </a:r>
            <a:r>
              <a:rPr lang="en-US" dirty="0">
                <a:hlinkClick r:id="rId4"/>
              </a:rPr>
              <a:t> Team Members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BloodHound</a:t>
            </a:r>
            <a:r>
              <a:rPr lang="en-US" dirty="0"/>
              <a:t> Enterprise:</a:t>
            </a:r>
          </a:p>
          <a:p>
            <a:r>
              <a:rPr lang="en-US" dirty="0"/>
              <a:t>https://bloodhoundenterprise.io/our-solution/#real-world-remediation-guidance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47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Jesse's video Walk through on </a:t>
            </a:r>
            <a:r>
              <a:rPr lang="en-US" dirty="0" err="1"/>
              <a:t>PingCastle</a:t>
            </a:r>
            <a:endParaRPr lang="en-US" dirty="0"/>
          </a:p>
          <a:p>
            <a:r>
              <a:rPr lang="en-US" dirty="0"/>
              <a:t>https://screencast-o-matic.com/watch/c31ergV3lgF</a:t>
            </a:r>
          </a:p>
          <a:p>
            <a:endParaRPr lang="en-US" dirty="0"/>
          </a:p>
          <a:p>
            <a:r>
              <a:rPr lang="en-US" dirty="0" err="1">
                <a:hlinkClick r:id="rId3"/>
              </a:rPr>
              <a:t>PingCastle</a:t>
            </a:r>
            <a:r>
              <a:rPr lang="en-US" dirty="0">
                <a:hlinkClick r:id="rId3"/>
              </a:rPr>
              <a:t> Health Check rules - 2022-11-06</a:t>
            </a:r>
            <a:endParaRPr lang="en-US" dirty="0"/>
          </a:p>
          <a:p>
            <a:r>
              <a:rPr lang="en-US" dirty="0"/>
              <a:t>https://www.pingcastle.com/PingCastleFiles/ad_hc_rules_list.html</a:t>
            </a:r>
          </a:p>
          <a:p>
            <a:r>
              <a:rPr lang="en-US" dirty="0"/>
              <a:t>https://tinyurl.com/PingCastleRules</a:t>
            </a:r>
          </a:p>
          <a:p>
            <a:endParaRPr lang="en-US" dirty="0"/>
          </a:p>
          <a:p>
            <a:r>
              <a:rPr lang="en-US" dirty="0"/>
              <a:t>Compare it to </a:t>
            </a:r>
          </a:p>
          <a:p>
            <a:r>
              <a:rPr lang="en-US" dirty="0"/>
              <a:t>file:///C:/Users/jesse/Desktop/pentest_ad_dark.svg</a:t>
            </a:r>
          </a:p>
          <a:p>
            <a:r>
              <a:rPr lang="en-US" dirty="0"/>
              <a:t>https://orange-cyberdefense.github.io/ocd-mindmaps/img/pentest_ad_dark_2022_11.svg</a:t>
            </a:r>
          </a:p>
          <a:p>
            <a:endParaRPr lang="en-US" dirty="0"/>
          </a:p>
          <a:p>
            <a:r>
              <a:rPr lang="en-US" dirty="0"/>
              <a:t>https://tinyurl.com/ADMindmap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MSFT AD Assessment</a:t>
            </a:r>
          </a:p>
          <a:p>
            <a:r>
              <a:rPr lang="en-US" dirty="0">
                <a:hlinkClick r:id="rId3"/>
              </a:rPr>
              <a:t>https://learn.microsoft.com/en-us/services-hub/unified/health/getting-started-adsecurity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Microsoft AD security recommendations</a:t>
            </a:r>
          </a:p>
          <a:p>
            <a:r>
              <a:rPr lang="en-US" dirty="0"/>
              <a:t>https://learn.microsoft.com/en-us/windows-server/identity/ad-ds/plan/security-best-practices/best-practices-for-securing-active-directory</a:t>
            </a:r>
          </a:p>
          <a:p>
            <a:endParaRPr lang="en-US" dirty="0"/>
          </a:p>
          <a:p>
            <a:r>
              <a:rPr lang="en-US" dirty="0" err="1">
                <a:cs typeface="Calibri"/>
              </a:rPr>
              <a:t>ADPro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https://tinyurl.com/ADProTop25</a:t>
            </a:r>
          </a:p>
          <a:p>
            <a:r>
              <a:rPr lang="en-US" dirty="0">
                <a:cs typeface="Calibri"/>
              </a:rPr>
              <a:t>https://activedirectorypro.com/active-directory-security-best-practices/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Trimarc</a:t>
            </a:r>
            <a:endParaRPr lang="en-US" dirty="0">
              <a:cs typeface="Calibri"/>
            </a:endParaRPr>
          </a:p>
          <a:p>
            <a:r>
              <a:rPr lang="en-US" dirty="0">
                <a:hlinkClick r:id="rId4"/>
              </a:rPr>
              <a:t>https://www.hub.trimarcsecurity.com/post/securing-active-directory-performing-an-active-directory-security-review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SpecterOps</a:t>
            </a:r>
            <a:endParaRPr lang="en-US" dirty="0"/>
          </a:p>
          <a:p>
            <a:r>
              <a:rPr lang="en-US" dirty="0">
                <a:hlinkClick r:id="rId5"/>
              </a:rPr>
              <a:t>https://posts.specterops.io/attacking-azure-azure-ad-and-introducing-powerzure-ca70b330511a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Semperis</a:t>
            </a:r>
            <a:endParaRPr lang="en-US" dirty="0"/>
          </a:p>
          <a:p>
            <a:r>
              <a:rPr lang="en-US" dirty="0">
                <a:hlinkClick r:id="rId6"/>
              </a:rPr>
              <a:t>https://www.semperis.com/solutions/uncover-active-directory-attack-paths/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BlackHIllsInfosec</a:t>
            </a:r>
            <a:endParaRPr lang="en-US" dirty="0">
              <a:cs typeface="Calibri"/>
            </a:endParaRPr>
          </a:p>
          <a:p>
            <a:r>
              <a:rPr lang="en-US" dirty="0">
                <a:hlinkClick r:id="rId7"/>
              </a:rPr>
              <a:t>https://www.blackhillsinfosec.com/tag/active-directory/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PingCastle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PurpleKnight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BloodHound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GoodHound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>
                <a:cs typeface="Calibri"/>
              </a:rPr>
              <a:t>CISA </a:t>
            </a:r>
          </a:p>
          <a:p>
            <a:r>
              <a:rPr lang="en-US" dirty="0">
                <a:hlinkClick r:id="rId8"/>
              </a:rPr>
              <a:t>https://csrc.nist.gov/projects/ransomware-protection-and-response</a:t>
            </a:r>
            <a:endParaRPr lang="en-US" dirty="0"/>
          </a:p>
          <a:p>
            <a:r>
              <a:rPr lang="en-US" dirty="0">
                <a:cs typeface="Calibri"/>
              </a:rPr>
              <a:t>Take assessment: </a:t>
            </a:r>
            <a:r>
              <a:rPr lang="en-US" dirty="0">
                <a:hlinkClick r:id="rId9"/>
              </a:rPr>
              <a:t>https://github.com/cisagov/cset/releases/tag/v10.3.0.0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4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Jesse’s Workshop doc: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https://grizzly-dibble-cdb.notion.site/BloodHound-Active-Directory-8771c2bd8f11403cbd108b83d97f3053</a:t>
            </a:r>
          </a:p>
          <a:p>
            <a:r>
              <a:rPr lang="en-US" dirty="0">
                <a:hlinkClick r:id="rId3"/>
              </a:rPr>
              <a:t>https://tinyurl.com/WSBloodHound</a:t>
            </a:r>
            <a:endParaRPr lang="en-US" dirty="0"/>
          </a:p>
          <a:p>
            <a:r>
              <a:rPr lang="en-US" dirty="0"/>
              <a:t>https://tinyurl.com/RansomWS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MSFT AD Assessment</a:t>
            </a:r>
          </a:p>
          <a:p>
            <a:r>
              <a:rPr lang="en-US" dirty="0">
                <a:hlinkClick r:id="rId4"/>
              </a:rPr>
              <a:t>https://learn.microsoft.com/en-us/services-hub/unified/health/getting-started-adsecurity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Trimarc</a:t>
            </a:r>
            <a:endParaRPr lang="en-US" dirty="0">
              <a:cs typeface="Calibri"/>
            </a:endParaRPr>
          </a:p>
          <a:p>
            <a:r>
              <a:rPr lang="en-US" dirty="0">
                <a:hlinkClick r:id="rId5"/>
              </a:rPr>
              <a:t>https://www.hub.trimarcsecurity.com/post/securing-active-directory-performing-an-active-directory-security-review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SpecterOps</a:t>
            </a:r>
            <a:endParaRPr lang="en-US" dirty="0"/>
          </a:p>
          <a:p>
            <a:r>
              <a:rPr lang="en-US" dirty="0">
                <a:hlinkClick r:id="rId6"/>
              </a:rPr>
              <a:t>https://posts.specterops.io/attacking-azure-azure-ad-and-introducing-powerzure-ca70b330511a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9A961"/>
                </a:solidFill>
                <a:effectLst/>
                <a:latin typeface="Courier New" panose="02070309020205020404" pitchFamily="49" charset="0"/>
                <a:hlinkClick r:id="rId7"/>
              </a:rPr>
              <a:t>https://bit.ly/2ZQIfGY</a:t>
            </a:r>
            <a:endParaRPr lang="en-US" sz="1200" b="0" i="0" u="none" strike="noStrike" dirty="0">
              <a:solidFill>
                <a:srgbClr val="09A961"/>
              </a:solidFill>
              <a:effectLst/>
              <a:latin typeface="Courier New" panose="02070309020205020404" pitchFamily="49" charset="0"/>
            </a:endParaRPr>
          </a:p>
          <a:p>
            <a:endParaRPr lang="en-US" dirty="0">
              <a:hlinkClick r:id="rId6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Semperis</a:t>
            </a:r>
            <a:endParaRPr lang="en-US" dirty="0"/>
          </a:p>
          <a:p>
            <a:r>
              <a:rPr lang="en-US" dirty="0">
                <a:hlinkClick r:id="rId8"/>
              </a:rPr>
              <a:t>https://www.semperis.com/solutions/uncover-active-directory-attack-paths/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BlackHIllsInfosec</a:t>
            </a:r>
            <a:endParaRPr lang="en-US" dirty="0">
              <a:cs typeface="Calibri"/>
            </a:endParaRPr>
          </a:p>
          <a:p>
            <a:r>
              <a:rPr lang="en-US" dirty="0">
                <a:hlinkClick r:id="rId9"/>
              </a:rPr>
              <a:t>https://www.blackhillsinfosec.com/tag/active-directory/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PingCastle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PurpleKnight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BloodHound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GoodHound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>
                <a:cs typeface="Calibri"/>
              </a:rPr>
              <a:t>CISA </a:t>
            </a:r>
          </a:p>
          <a:p>
            <a:r>
              <a:rPr lang="en-US" dirty="0">
                <a:hlinkClick r:id="rId10"/>
              </a:rPr>
              <a:t>https://csrc.nist.gov/projects/ransomware-protection-and-response</a:t>
            </a:r>
            <a:endParaRPr lang="en-US" dirty="0"/>
          </a:p>
          <a:p>
            <a:r>
              <a:rPr lang="en-US" dirty="0">
                <a:cs typeface="Calibri"/>
              </a:rPr>
              <a:t>Take assessment: </a:t>
            </a:r>
            <a:r>
              <a:rPr lang="en-US" dirty="0">
                <a:hlinkClick r:id="rId11"/>
              </a:rPr>
              <a:t>https://github.com/cisagov/cset/releases/tag/v10.3.0.0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1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4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69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26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At </a:t>
            </a:r>
            <a:r>
              <a:rPr lang="en-US" dirty="0" err="1"/>
              <a:t>SpecterOps</a:t>
            </a:r>
            <a:r>
              <a:rPr lang="en-US" dirty="0"/>
              <a:t> TTPS and Diagram:</a:t>
            </a:r>
          </a:p>
          <a:p>
            <a:r>
              <a:rPr lang="en-US" sz="1800" b="0" i="0" u="none" strike="noStrike" dirty="0">
                <a:solidFill>
                  <a:srgbClr val="09A961"/>
                </a:solidFill>
                <a:effectLst/>
                <a:latin typeface="Courier New" panose="02070309020205020404" pitchFamily="49" charset="0"/>
                <a:hlinkClick r:id="rId3"/>
              </a:rPr>
              <a:t>https://bit.ly/2ZQIfGY</a:t>
            </a:r>
            <a:endParaRPr lang="en-US" sz="1800" b="0" i="0" u="none" strike="noStrike" dirty="0">
              <a:solidFill>
                <a:srgbClr val="09A961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46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7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Simulate Ransomware: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sudo</a:t>
            </a:r>
            <a:r>
              <a:rPr lang="en-US" dirty="0"/>
              <a:t> git clone </a:t>
            </a:r>
            <a:r>
              <a:rPr lang="en-US" dirty="0">
                <a:hlinkClick r:id="rId3"/>
              </a:rPr>
              <a:t>https://github.com/zeronetworks/BloodHound-Tools/tree/main/Ransomulator</a:t>
            </a:r>
            <a:r>
              <a:rPr lang="en-US" dirty="0"/>
              <a:t>
</a:t>
            </a:r>
            <a:r>
              <a:rPr lang="en-US" dirty="0" err="1"/>
              <a:t>sudo</a:t>
            </a:r>
            <a:r>
              <a:rPr lang="en-US" dirty="0"/>
              <a:t> apt-update
</a:t>
            </a:r>
            <a:r>
              <a:rPr lang="en-US" dirty="0" err="1"/>
              <a:t>sudo</a:t>
            </a:r>
            <a:r>
              <a:rPr lang="en-US" dirty="0"/>
              <a:t> apt-upgrade
</a:t>
            </a:r>
            <a:r>
              <a:rPr lang="en-US" dirty="0" err="1"/>
              <a:t>sudo</a:t>
            </a:r>
            <a:r>
              <a:rPr lang="en-US" dirty="0"/>
              <a:t> apt-get install python3-pip
</a:t>
            </a:r>
            <a:r>
              <a:rPr lang="en-US" dirty="0" err="1"/>
              <a:t>sudo</a:t>
            </a:r>
            <a:r>
              <a:rPr lang="en-US" dirty="0"/>
              <a:t> apt-cache </a:t>
            </a:r>
            <a:r>
              <a:rPr lang="en-US" dirty="0" err="1"/>
              <a:t>madison</a:t>
            </a:r>
            <a:r>
              <a:rPr lang="en-US" dirty="0"/>
              <a:t> neo4j
python3 -m pip install neo4j
python3 -m pip install neo4j-driver
pip3 install </a:t>
            </a:r>
            <a:r>
              <a:rPr lang="en-US" dirty="0" err="1"/>
              <a:t>cornershot</a:t>
            </a:r>
            <a:r>
              <a:rPr lang="en-US" dirty="0"/>
              <a:t>
</a:t>
            </a:r>
            <a:r>
              <a:rPr lang="en-US" dirty="0" err="1"/>
              <a:t>root@kali</a:t>
            </a:r>
            <a:r>
              <a:rPr lang="en-US" dirty="0"/>
              <a:t>:~/Downloads/BloodHound-linux-x64/</a:t>
            </a:r>
            <a:r>
              <a:rPr lang="en-US" dirty="0" err="1"/>
              <a:t>BloodHound</a:t>
            </a:r>
            <a:r>
              <a:rPr lang="en-US" dirty="0"/>
              <a:t>-Tools/
python3 ransomulator.py -p </a:t>
            </a:r>
            <a:r>
              <a:rPr lang="en-US" dirty="0" err="1"/>
              <a:t>BloodHound</a:t>
            </a:r>
            <a:endParaRPr lang="en-US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70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54743-C2AD-4ECD-A54E-1098F0CF71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7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2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4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6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0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1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8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1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2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5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9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WSBloodHoun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PingCastleRul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WSBloodHoun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jessefmoor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iso.uw.edu/education/outreach/workshops/#badthings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ZQIfGY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inyurl.com/RansomWS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B4CD28-604D-4D9D-89A8-12FAC724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og in the outdoors">
            <a:extLst>
              <a:ext uri="{FF2B5EF4-FFF2-40B4-BE49-F238E27FC236}">
                <a16:creationId xmlns:a16="http://schemas.microsoft.com/office/drawing/2014/main" id="{3913FC64-F346-4EA6-BA96-172925470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" r="-2" b="13601"/>
          <a:stretch/>
        </p:blipFill>
        <p:spPr>
          <a:xfrm>
            <a:off x="-214470" y="0"/>
            <a:ext cx="12191981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D5DBC-DEC2-48AB-A2B9-164512BE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6" y="475905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964" y="822388"/>
            <a:ext cx="5252557" cy="1282926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rgbClr val="4B2E83"/>
                </a:solidFill>
                <a:latin typeface="Encode Sans Compressed"/>
                <a:cs typeface="Calibri Light"/>
              </a:rPr>
              <a:t>Visualize your GPOs in Active Directory &amp; fix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BE8679-CB21-4876-82EA-4D4D5D4BC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9" y="410803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3C9A8-6B37-50A4-85FD-BE0F5A2A7B60}"/>
              </a:ext>
            </a:extLst>
          </p:cNvPr>
          <p:cNvSpPr txBox="1"/>
          <p:nvPr/>
        </p:nvSpPr>
        <p:spPr>
          <a:xfrm>
            <a:off x="2164080" y="23774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solidFill>
                <a:srgbClr val="4B2E83"/>
              </a:solidFill>
              <a:latin typeface="Encode Sans Compressed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1E80-1379-4013-97F7-F370E99D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ea typeface="+mj-lt"/>
                <a:cs typeface="+mj-lt"/>
              </a:rPr>
              <a:t>BloodHound</a:t>
            </a:r>
            <a:r>
              <a:rPr lang="en-US" b="0" dirty="0">
                <a:ea typeface="+mj-lt"/>
                <a:cs typeface="+mj-lt"/>
              </a:rPr>
              <a:t> can be used in many </a:t>
            </a:r>
            <a:r>
              <a:rPr lang="en-US" u="sng" dirty="0">
                <a:ea typeface="+mj-lt"/>
                <a:cs typeface="+mj-lt"/>
              </a:rPr>
              <a:t>What-If scenarios</a:t>
            </a:r>
            <a:endParaRPr lang="en-US" b="0" dirty="0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6F903-B20D-8C15-5BE2-2196BDF03F61}"/>
              </a:ext>
            </a:extLst>
          </p:cNvPr>
          <p:cNvSpPr txBox="1"/>
          <p:nvPr/>
        </p:nvSpPr>
        <p:spPr>
          <a:xfrm>
            <a:off x="1193800" y="1600200"/>
            <a:ext cx="89323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ea typeface="+mn-lt"/>
                <a:cs typeface="+mn-lt"/>
              </a:rPr>
              <a:t>1. Add Software (Nessus?)</a:t>
            </a:r>
            <a:r>
              <a:rPr lang="en-US" dirty="0">
                <a:ea typeface="+mn-lt"/>
                <a:cs typeface="+mn-lt"/>
              </a:rPr>
              <a:t> -</a:t>
            </a:r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let’s say an application owner wants to grant application domain service account local admin rights on a set of systems. We’ll measure the potential impact using three step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7F739-F05D-C9EC-BB91-89C8720DE6D3}"/>
              </a:ext>
            </a:extLst>
          </p:cNvPr>
          <p:cNvSpPr txBox="1"/>
          <p:nvPr/>
        </p:nvSpPr>
        <p:spPr>
          <a:xfrm>
            <a:off x="1913466" y="2228671"/>
            <a:ext cx="94403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Step 1: Measure the current risks associated with the service account, the computers in question, and the “DA             	equivalent” targets in the environment.</a:t>
            </a:r>
            <a:br>
              <a:rPr lang="en-US" dirty="0">
                <a:latin typeface="Arial Narrow" panose="020B0606020202030204" pitchFamily="34" charset="0"/>
                <a:ea typeface="+mn-lt"/>
                <a:cs typeface="+mn-lt"/>
              </a:rPr>
            </a:br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Step 2: Make the proposed changes in the graph database.</a:t>
            </a:r>
            <a:br>
              <a:rPr lang="en-US" dirty="0">
                <a:latin typeface="Arial Narrow" panose="020B0606020202030204" pitchFamily="34" charset="0"/>
                <a:ea typeface="+mn-lt"/>
                <a:cs typeface="+mn-lt"/>
              </a:rPr>
            </a:br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Step 3: Re-measure the stats you collected in Step 1.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46D22-7D00-19B1-1057-5F00AE0EA13A}"/>
              </a:ext>
            </a:extLst>
          </p:cNvPr>
          <p:cNvSpPr txBox="1"/>
          <p:nvPr/>
        </p:nvSpPr>
        <p:spPr>
          <a:xfrm>
            <a:off x="1191683" y="3494617"/>
            <a:ext cx="8568266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ea typeface="+mn-lt"/>
                <a:cs typeface="+mn-lt"/>
              </a:rPr>
              <a:t>2. the </a:t>
            </a:r>
            <a:r>
              <a:rPr lang="en-US" b="1" u="sng" dirty="0">
                <a:ea typeface="+mn-lt"/>
                <a:cs typeface="+mn-lt"/>
              </a:rPr>
              <a:t>CEO/Person wants local admin rights on laptop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You want to understand the risks associated with this proposed change.</a:t>
            </a:r>
          </a:p>
          <a:p>
            <a:pPr>
              <a:spcBef>
                <a:spcPts val="1000"/>
              </a:spcBef>
            </a:pPr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	Step 1: Visualize/measure the possible attack paths originating from the CEO’s/Persons 	             user account and laptop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21968-594D-B0CB-4D63-79710ADB1FA0}"/>
              </a:ext>
            </a:extLst>
          </p:cNvPr>
          <p:cNvSpPr txBox="1"/>
          <p:nvPr/>
        </p:nvSpPr>
        <p:spPr>
          <a:xfrm>
            <a:off x="1189567" y="4913268"/>
            <a:ext cx="85005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3. </a:t>
            </a:r>
            <a:r>
              <a:rPr lang="en-US" b="1" u="sng" dirty="0">
                <a:ea typeface="+mn-lt"/>
                <a:cs typeface="+mn-lt"/>
              </a:rPr>
              <a:t>Change Management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could use the </a:t>
            </a:r>
            <a:r>
              <a:rPr lang="en-US" dirty="0" err="1">
                <a:latin typeface="Arial Narrow" panose="020B0606020202030204" pitchFamily="34" charset="0"/>
                <a:ea typeface="+mn-lt"/>
                <a:cs typeface="+mn-lt"/>
              </a:rPr>
              <a:t>BloodHound</a:t>
            </a:r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 graph to view how much impact to the network for the additional access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8DD8-A02D-51B7-ECD5-00AE85B0DA20}"/>
              </a:ext>
            </a:extLst>
          </p:cNvPr>
          <p:cNvSpPr txBox="1"/>
          <p:nvPr/>
        </p:nvSpPr>
        <p:spPr>
          <a:xfrm>
            <a:off x="1147233" y="5603514"/>
            <a:ext cx="9855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4. </a:t>
            </a:r>
            <a:r>
              <a:rPr lang="en-US" b="1" u="sng" dirty="0">
                <a:ea typeface="+mn-lt"/>
                <a:cs typeface="+mn-lt"/>
              </a:rPr>
              <a:t>Retro-Fit Resilience methodology</a:t>
            </a:r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 (remove and constrain/isolate current Users/groups/services/admins accounts permission access in the network to reduce the attack surface.</a:t>
            </a:r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2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0E5-B7E3-6080-C663-FB64D8F2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4651E-82AE-CB70-019E-85500FA77AAC}"/>
              </a:ext>
            </a:extLst>
          </p:cNvPr>
          <p:cNvSpPr txBox="1"/>
          <p:nvPr/>
        </p:nvSpPr>
        <p:spPr>
          <a:xfrm>
            <a:off x="1336040" y="3583093"/>
            <a:ext cx="85513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Calibri"/>
                <a:ea typeface="+mn-lt"/>
                <a:cs typeface="+mn-lt"/>
              </a:rPr>
              <a:t>Quantifying what the software permission has as an impact to network access and permission to computers/users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FB0D-2F3F-B86A-238B-083D2A40C973}"/>
              </a:ext>
            </a:extLst>
          </p:cNvPr>
          <p:cNvSpPr txBox="1"/>
          <p:nvPr/>
        </p:nvSpPr>
        <p:spPr>
          <a:xfrm>
            <a:off x="1355302" y="4206875"/>
            <a:ext cx="88053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Calibri"/>
                <a:ea typeface="+mn-lt"/>
                <a:cs typeface="+mn-lt"/>
              </a:rPr>
              <a:t>Measure </a:t>
            </a:r>
            <a:r>
              <a:rPr lang="en-US" sz="1600" dirty="0">
                <a:solidFill>
                  <a:srgbClr val="FF0000"/>
                </a:solidFill>
                <a:latin typeface="Calibri"/>
                <a:ea typeface="+mn-lt"/>
                <a:cs typeface="+mn-lt"/>
              </a:rPr>
              <a:t>potential impact of a Phished user</a:t>
            </a:r>
            <a:r>
              <a:rPr lang="en-US" sz="1600" dirty="0">
                <a:latin typeface="Calibri"/>
                <a:ea typeface="+mn-lt"/>
                <a:cs typeface="+mn-lt"/>
              </a:rPr>
              <a:t> (compromise) to business if they can get to sensitive info.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0CA37-109A-5785-8CDC-00F4C20CC132}"/>
              </a:ext>
            </a:extLst>
          </p:cNvPr>
          <p:cNvSpPr txBox="1"/>
          <p:nvPr/>
        </p:nvSpPr>
        <p:spPr>
          <a:xfrm>
            <a:off x="1344083" y="2852843"/>
            <a:ext cx="9271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libri"/>
                <a:ea typeface="+mn-lt"/>
                <a:cs typeface="+mn-lt"/>
              </a:rPr>
              <a:t>Monitor derivative admins (how being part of a group gets you local admin on a box that is not inline with your job responsibilities/role)</a:t>
            </a:r>
            <a:endParaRPr lang="en-US" sz="1600" dirty="0"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ED033-2A3C-A8B2-8883-A83B15ADB4E7}"/>
              </a:ext>
            </a:extLst>
          </p:cNvPr>
          <p:cNvSpPr txBox="1"/>
          <p:nvPr/>
        </p:nvSpPr>
        <p:spPr>
          <a:xfrm>
            <a:off x="1271905" y="2005118"/>
            <a:ext cx="50596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latin typeface="Calibri"/>
                <a:ea typeface="+mn-lt"/>
                <a:cs typeface="+mn-lt"/>
              </a:rPr>
              <a:t>Lots of use cases</a:t>
            </a:r>
            <a:r>
              <a:rPr lang="en-US" dirty="0">
                <a:latin typeface="Calibri"/>
                <a:ea typeface="+mn-lt"/>
                <a:cs typeface="+mn-lt"/>
              </a:rPr>
              <a:t> in </a:t>
            </a:r>
            <a:r>
              <a:rPr lang="en-US" dirty="0" err="1">
                <a:latin typeface="Calibri"/>
                <a:ea typeface="+mn-lt"/>
                <a:cs typeface="+mn-lt"/>
              </a:rPr>
              <a:t>BloodHound</a:t>
            </a:r>
            <a:r>
              <a:rPr lang="en-US" dirty="0">
                <a:latin typeface="Calibri"/>
                <a:ea typeface="+mn-lt"/>
                <a:cs typeface="+mn-lt"/>
              </a:rPr>
              <a:t> for</a:t>
            </a:r>
            <a:r>
              <a:rPr lang="en-US" sz="2000" b="1" dirty="0">
                <a:solidFill>
                  <a:srgbClr val="00B0F0"/>
                </a:solidFill>
                <a:latin typeface="Calibri"/>
                <a:ea typeface="+mn-lt"/>
                <a:cs typeface="+mn-lt"/>
              </a:rPr>
              <a:t> defenders</a:t>
            </a:r>
            <a:r>
              <a:rPr lang="en-US" dirty="0">
                <a:latin typeface="Calibri"/>
                <a:ea typeface="+mn-lt"/>
                <a:cs typeface="+mn-lt"/>
              </a:rPr>
              <a:t>:</a:t>
            </a: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9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1D32F-777B-0BCD-7F6C-3A2DA018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BloodHound</a:t>
            </a:r>
            <a:r>
              <a:rPr lang="en-US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92A6C-3382-27F6-0812-8F39A4930D8A}"/>
              </a:ext>
            </a:extLst>
          </p:cNvPr>
          <p:cNvSpPr txBox="1">
            <a:spLocks/>
          </p:cNvSpPr>
          <p:nvPr/>
        </p:nvSpPr>
        <p:spPr>
          <a:xfrm>
            <a:off x="5054926" y="55820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 Assessment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D9746-543A-7F68-2A10-BADA69E1907F}"/>
              </a:ext>
            </a:extLst>
          </p:cNvPr>
          <p:cNvSpPr txBox="1"/>
          <p:nvPr/>
        </p:nvSpPr>
        <p:spPr>
          <a:xfrm>
            <a:off x="6868293" y="1104156"/>
            <a:ext cx="62669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  <a:hlinkClick r:id="rId3"/>
              </a:rPr>
              <a:t>https://tinyurl.com/WSBloodHound</a:t>
            </a:r>
            <a:endParaRPr lang="en-US" b="1" dirty="0">
              <a:latin typeface="Arial Narrow" panose="020B0606020202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B1CCC6-5F83-5794-25E1-849DF3626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33" y="1681803"/>
            <a:ext cx="11175917" cy="5901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33BA9F-08DB-8E78-B56B-6048D036A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926" y="1473488"/>
            <a:ext cx="6537724" cy="45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BC80-F43B-0816-1503-F77A387EE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Get Active Directory Security at 80% </a:t>
            </a:r>
            <a:r>
              <a:rPr lang="en-US" dirty="0">
                <a:ea typeface="+mj-lt"/>
                <a:cs typeface="+mj-lt"/>
              </a:rPr>
              <a:t>in 20% of the time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CEA34E-0282-ABCF-D519-4077B53B9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191" y="2089298"/>
            <a:ext cx="5914144" cy="3827722"/>
          </a:xfrm>
        </p:spPr>
      </p:pic>
    </p:spTree>
    <p:extLst>
      <p:ext uri="{BB962C8B-B14F-4D97-AF65-F5344CB8AC3E}">
        <p14:creationId xmlns:p14="http://schemas.microsoft.com/office/powerpoint/2010/main" val="15581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4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25FA7-743F-31A7-3958-74103945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549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Reports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BDA797-B0B2-BC4E-E28A-3DC6A719F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186" y="-1619690"/>
            <a:ext cx="7424490" cy="8199880"/>
          </a:xfrm>
          <a:prstGeom prst="rect">
            <a:avLst/>
          </a:prstGeom>
        </p:spPr>
      </p:pic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3DE92-A666-10A1-0B59-D5F3F321C718}"/>
              </a:ext>
            </a:extLst>
          </p:cNvPr>
          <p:cNvSpPr txBox="1"/>
          <p:nvPr/>
        </p:nvSpPr>
        <p:spPr>
          <a:xfrm>
            <a:off x="8020877" y="6386695"/>
            <a:ext cx="415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  <a:hlinkClick r:id="rId4"/>
              </a:rPr>
              <a:t>https://tinyurl.com/PingCastleRules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1DC6E5-A690-C72D-2E89-41B1576A715F}"/>
              </a:ext>
            </a:extLst>
          </p:cNvPr>
          <p:cNvSpPr txBox="1">
            <a:spLocks/>
          </p:cNvSpPr>
          <p:nvPr/>
        </p:nvSpPr>
        <p:spPr>
          <a:xfrm>
            <a:off x="1093270" y="572255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AD Assessments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EDBD1-95C2-3224-82B7-822FD153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47" y="1976555"/>
            <a:ext cx="3263525" cy="304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14530-8CA4-1442-CCB1-D4069F392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102" y="1954594"/>
            <a:ext cx="4293162" cy="3042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49AA49-780A-17B1-6890-5774CC2E4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26" y="2094605"/>
            <a:ext cx="3435848" cy="2305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722EF9-0FBB-5DD2-DE9D-BB849235224B}"/>
              </a:ext>
            </a:extLst>
          </p:cNvPr>
          <p:cNvSpPr txBox="1"/>
          <p:nvPr/>
        </p:nvSpPr>
        <p:spPr>
          <a:xfrm>
            <a:off x="7880412" y="5302811"/>
            <a:ext cx="394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https://tinyurl.com/ADefence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C2F39-00C5-BD43-D17F-CD579A931637}"/>
              </a:ext>
            </a:extLst>
          </p:cNvPr>
          <p:cNvSpPr txBox="1"/>
          <p:nvPr/>
        </p:nvSpPr>
        <p:spPr>
          <a:xfrm>
            <a:off x="1191237" y="4882393"/>
            <a:ext cx="312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https://tinyurl.com/trimarcAD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4E269-4826-D358-01AB-0B574CF4D35C}"/>
              </a:ext>
            </a:extLst>
          </p:cNvPr>
          <p:cNvSpPr txBox="1"/>
          <p:nvPr/>
        </p:nvSpPr>
        <p:spPr>
          <a:xfrm>
            <a:off x="4498498" y="5251725"/>
            <a:ext cx="338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https://tinyurl.com/ADProTop25</a:t>
            </a:r>
          </a:p>
        </p:txBody>
      </p:sp>
    </p:spTree>
    <p:extLst>
      <p:ext uri="{BB962C8B-B14F-4D97-AF65-F5344CB8AC3E}">
        <p14:creationId xmlns:p14="http://schemas.microsoft.com/office/powerpoint/2010/main" val="48513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D44-D378-FBB9-92A1-3B08A23F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148D1-5EFA-8E26-870E-D1D5D29E1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6" y="2089298"/>
            <a:ext cx="10333074" cy="7458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Obtain Active Directory Training or Services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0AD5AA-4E14-0FAA-A234-7B7FBCEACB2B}"/>
              </a:ext>
            </a:extLst>
          </p:cNvPr>
          <p:cNvSpPr txBox="1">
            <a:spLocks/>
          </p:cNvSpPr>
          <p:nvPr/>
        </p:nvSpPr>
        <p:spPr>
          <a:xfrm>
            <a:off x="969926" y="2681965"/>
            <a:ext cx="10333074" cy="7458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</a:t>
            </a:r>
            <a:r>
              <a:rPr lang="en-US" dirty="0" err="1">
                <a:ea typeface="+mn-lt"/>
                <a:cs typeface="+mn-lt"/>
              </a:rPr>
              <a:t>BloodHound</a:t>
            </a:r>
            <a:r>
              <a:rPr lang="en-US" dirty="0">
                <a:ea typeface="+mn-lt"/>
                <a:cs typeface="+mn-lt"/>
              </a:rPr>
              <a:t> to find how many computers can be infected with ransomware? 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FE23BF-65FF-1B50-8918-4FC11EA5EB03}"/>
              </a:ext>
            </a:extLst>
          </p:cNvPr>
          <p:cNvSpPr txBox="1">
            <a:spLocks/>
          </p:cNvSpPr>
          <p:nvPr/>
        </p:nvSpPr>
        <p:spPr>
          <a:xfrm>
            <a:off x="1020726" y="3359298"/>
            <a:ext cx="10333074" cy="7458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dirty="0"/>
              <a:t>Use </a:t>
            </a:r>
            <a:r>
              <a:rPr lang="en-US" dirty="0" err="1"/>
              <a:t>PingCastle</a:t>
            </a:r>
            <a:r>
              <a:rPr lang="en-US" dirty="0"/>
              <a:t> to find what hackers find before the hackers and fix them!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11DDF2-BE6E-DDA4-A34D-7BA70BD84375}"/>
              </a:ext>
            </a:extLst>
          </p:cNvPr>
          <p:cNvSpPr txBox="1">
            <a:spLocks/>
          </p:cNvSpPr>
          <p:nvPr/>
        </p:nvSpPr>
        <p:spPr>
          <a:xfrm>
            <a:off x="1020726" y="4036631"/>
            <a:ext cx="10333074" cy="7458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Jesse’s How to/Workshop on </a:t>
            </a:r>
            <a:r>
              <a:rPr lang="en-US" dirty="0" err="1">
                <a:ea typeface="+mn-lt"/>
                <a:cs typeface="+mn-lt"/>
              </a:rPr>
              <a:t>BloodHound</a:t>
            </a:r>
            <a:r>
              <a:rPr lang="en-US" dirty="0">
                <a:ea typeface="+mn-lt"/>
                <a:cs typeface="+mn-lt"/>
                <a:sym typeface="Wingdings" panose="05000000000000000000" pitchFamily="2" charset="2"/>
              </a:rPr>
              <a:t> </a:t>
            </a:r>
            <a:r>
              <a:rPr lang="en-US" dirty="0">
                <a:hlinkClick r:id="rId3"/>
              </a:rPr>
              <a:t>https://tinyurl.com/WSBloodHound</a:t>
            </a:r>
            <a:r>
              <a:rPr lang="en-US" dirty="0">
                <a:ea typeface="+mn-lt"/>
                <a:cs typeface="+mn-lt"/>
                <a:sym typeface="Wingdings" panose="05000000000000000000" pitchFamily="2" charset="2"/>
              </a:rPr>
              <a:t> 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553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ED3E28F-E990-4EB1-BDE1-DEF2B7F98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B84021E5-3B2E-788C-6776-372CC78B0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" r="-2" b="14755"/>
          <a:stretch/>
        </p:blipFill>
        <p:spPr>
          <a:xfrm>
            <a:off x="20" y="1"/>
            <a:ext cx="12191980" cy="6861458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CA07C1-041F-475C-9FC6-2E4316532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022" y="343112"/>
            <a:ext cx="5737538" cy="2989690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097"/>
              <a:gd name="connsiteY0" fmla="*/ 2270200 h 2480730"/>
              <a:gd name="connsiteX1" fmla="*/ 495492 w 6769097"/>
              <a:gd name="connsiteY1" fmla="*/ 2141439 h 2480730"/>
              <a:gd name="connsiteX2" fmla="*/ 134625 w 6769097"/>
              <a:gd name="connsiteY2" fmla="*/ 1814494 h 2480730"/>
              <a:gd name="connsiteX3" fmla="*/ 36881 w 6769097"/>
              <a:gd name="connsiteY3" fmla="*/ 773214 h 2480730"/>
              <a:gd name="connsiteX4" fmla="*/ 721307 w 6769097"/>
              <a:gd name="connsiteY4" fmla="*/ 34910 h 2480730"/>
              <a:gd name="connsiteX5" fmla="*/ 5609353 w 6769097"/>
              <a:gd name="connsiteY5" fmla="*/ 127244 h 2480730"/>
              <a:gd name="connsiteX6" fmla="*/ 6768288 w 6769097"/>
              <a:gd name="connsiteY6" fmla="*/ 843902 h 2480730"/>
              <a:gd name="connsiteX7" fmla="*/ 5950733 w 6769097"/>
              <a:gd name="connsiteY7" fmla="*/ 2108306 h 2480730"/>
              <a:gd name="connsiteX8" fmla="*/ 2042119 w 6769097"/>
              <a:gd name="connsiteY8" fmla="*/ 2280687 h 2480730"/>
              <a:gd name="connsiteX9" fmla="*/ 1327444 w 6769097"/>
              <a:gd name="connsiteY9" fmla="*/ 2480730 h 2480730"/>
              <a:gd name="connsiteX10" fmla="*/ 1218613 w 6769097"/>
              <a:gd name="connsiteY10" fmla="*/ 2270200 h 2480730"/>
              <a:gd name="connsiteX0" fmla="*/ 1218613 w 6571897"/>
              <a:gd name="connsiteY0" fmla="*/ 2290477 h 2501007"/>
              <a:gd name="connsiteX1" fmla="*/ 495492 w 6571897"/>
              <a:gd name="connsiteY1" fmla="*/ 2161716 h 2501007"/>
              <a:gd name="connsiteX2" fmla="*/ 134625 w 6571897"/>
              <a:gd name="connsiteY2" fmla="*/ 1834771 h 2501007"/>
              <a:gd name="connsiteX3" fmla="*/ 36881 w 6571897"/>
              <a:gd name="connsiteY3" fmla="*/ 793491 h 2501007"/>
              <a:gd name="connsiteX4" fmla="*/ 721307 w 6571897"/>
              <a:gd name="connsiteY4" fmla="*/ 55187 h 2501007"/>
              <a:gd name="connsiteX5" fmla="*/ 5609353 w 6571897"/>
              <a:gd name="connsiteY5" fmla="*/ 147521 h 2501007"/>
              <a:gd name="connsiteX6" fmla="*/ 6563360 w 6571897"/>
              <a:gd name="connsiteY6" fmla="*/ 894996 h 2501007"/>
              <a:gd name="connsiteX7" fmla="*/ 5950733 w 6571897"/>
              <a:gd name="connsiteY7" fmla="*/ 2128583 h 2501007"/>
              <a:gd name="connsiteX8" fmla="*/ 2042119 w 6571897"/>
              <a:gd name="connsiteY8" fmla="*/ 2300964 h 2501007"/>
              <a:gd name="connsiteX9" fmla="*/ 1327444 w 6571897"/>
              <a:gd name="connsiteY9" fmla="*/ 2501007 h 2501007"/>
              <a:gd name="connsiteX10" fmla="*/ 1218613 w 6571897"/>
              <a:gd name="connsiteY10" fmla="*/ 2290477 h 2501007"/>
              <a:gd name="connsiteX0" fmla="*/ 1218613 w 6567563"/>
              <a:gd name="connsiteY0" fmla="*/ 2246415 h 2456945"/>
              <a:gd name="connsiteX1" fmla="*/ 495492 w 6567563"/>
              <a:gd name="connsiteY1" fmla="*/ 2117654 h 2456945"/>
              <a:gd name="connsiteX2" fmla="*/ 134625 w 6567563"/>
              <a:gd name="connsiteY2" fmla="*/ 1790709 h 2456945"/>
              <a:gd name="connsiteX3" fmla="*/ 36881 w 6567563"/>
              <a:gd name="connsiteY3" fmla="*/ 749429 h 2456945"/>
              <a:gd name="connsiteX4" fmla="*/ 721307 w 6567563"/>
              <a:gd name="connsiteY4" fmla="*/ 11125 h 2456945"/>
              <a:gd name="connsiteX5" fmla="*/ 5483243 w 6567563"/>
              <a:gd name="connsiteY5" fmla="*/ 342289 h 2456945"/>
              <a:gd name="connsiteX6" fmla="*/ 6563360 w 6567563"/>
              <a:gd name="connsiteY6" fmla="*/ 850934 h 2456945"/>
              <a:gd name="connsiteX7" fmla="*/ 5950733 w 6567563"/>
              <a:gd name="connsiteY7" fmla="*/ 2084521 h 2456945"/>
              <a:gd name="connsiteX8" fmla="*/ 2042119 w 6567563"/>
              <a:gd name="connsiteY8" fmla="*/ 2256902 h 2456945"/>
              <a:gd name="connsiteX9" fmla="*/ 1327444 w 6567563"/>
              <a:gd name="connsiteY9" fmla="*/ 2456945 h 2456945"/>
              <a:gd name="connsiteX10" fmla="*/ 1218613 w 6567563"/>
              <a:gd name="connsiteY10" fmla="*/ 2246415 h 2456945"/>
              <a:gd name="connsiteX0" fmla="*/ 1261070 w 6608712"/>
              <a:gd name="connsiteY0" fmla="*/ 2071877 h 2282407"/>
              <a:gd name="connsiteX1" fmla="*/ 537949 w 6608712"/>
              <a:gd name="connsiteY1" fmla="*/ 1943116 h 2282407"/>
              <a:gd name="connsiteX2" fmla="*/ 177082 w 6608712"/>
              <a:gd name="connsiteY2" fmla="*/ 1616171 h 2282407"/>
              <a:gd name="connsiteX3" fmla="*/ 79338 w 6608712"/>
              <a:gd name="connsiteY3" fmla="*/ 574891 h 2282407"/>
              <a:gd name="connsiteX4" fmla="*/ 1347021 w 6608712"/>
              <a:gd name="connsiteY4" fmla="*/ 21487 h 2282407"/>
              <a:gd name="connsiteX5" fmla="*/ 5525700 w 6608712"/>
              <a:gd name="connsiteY5" fmla="*/ 167751 h 2282407"/>
              <a:gd name="connsiteX6" fmla="*/ 6605817 w 6608712"/>
              <a:gd name="connsiteY6" fmla="*/ 676396 h 2282407"/>
              <a:gd name="connsiteX7" fmla="*/ 5993190 w 6608712"/>
              <a:gd name="connsiteY7" fmla="*/ 1909983 h 2282407"/>
              <a:gd name="connsiteX8" fmla="*/ 2084576 w 6608712"/>
              <a:gd name="connsiteY8" fmla="*/ 2082364 h 2282407"/>
              <a:gd name="connsiteX9" fmla="*/ 1369901 w 6608712"/>
              <a:gd name="connsiteY9" fmla="*/ 2282407 h 2282407"/>
              <a:gd name="connsiteX10" fmla="*/ 1261070 w 6608712"/>
              <a:gd name="connsiteY10" fmla="*/ 2071877 h 2282407"/>
              <a:gd name="connsiteX0" fmla="*/ 1223256 w 6570898"/>
              <a:gd name="connsiteY0" fmla="*/ 2072393 h 2282923"/>
              <a:gd name="connsiteX1" fmla="*/ 500135 w 6570898"/>
              <a:gd name="connsiteY1" fmla="*/ 1943632 h 2282923"/>
              <a:gd name="connsiteX2" fmla="*/ 139268 w 6570898"/>
              <a:gd name="connsiteY2" fmla="*/ 1616687 h 2282923"/>
              <a:gd name="connsiteX3" fmla="*/ 88816 w 6570898"/>
              <a:gd name="connsiteY3" fmla="*/ 583111 h 2282923"/>
              <a:gd name="connsiteX4" fmla="*/ 1309207 w 6570898"/>
              <a:gd name="connsiteY4" fmla="*/ 22003 h 2282923"/>
              <a:gd name="connsiteX5" fmla="*/ 5487886 w 6570898"/>
              <a:gd name="connsiteY5" fmla="*/ 168267 h 2282923"/>
              <a:gd name="connsiteX6" fmla="*/ 6568003 w 6570898"/>
              <a:gd name="connsiteY6" fmla="*/ 676912 h 2282923"/>
              <a:gd name="connsiteX7" fmla="*/ 5955376 w 6570898"/>
              <a:gd name="connsiteY7" fmla="*/ 1910499 h 2282923"/>
              <a:gd name="connsiteX8" fmla="*/ 2046762 w 6570898"/>
              <a:gd name="connsiteY8" fmla="*/ 2082880 h 2282923"/>
              <a:gd name="connsiteX9" fmla="*/ 1332087 w 6570898"/>
              <a:gd name="connsiteY9" fmla="*/ 2282923 h 2282923"/>
              <a:gd name="connsiteX10" fmla="*/ 1223256 w 6570898"/>
              <a:gd name="connsiteY10" fmla="*/ 2072393 h 2282923"/>
              <a:gd name="connsiteX0" fmla="*/ 1223256 w 6602187"/>
              <a:gd name="connsiteY0" fmla="*/ 2076033 h 2286563"/>
              <a:gd name="connsiteX1" fmla="*/ 500135 w 6602187"/>
              <a:gd name="connsiteY1" fmla="*/ 1947272 h 2286563"/>
              <a:gd name="connsiteX2" fmla="*/ 139268 w 6602187"/>
              <a:gd name="connsiteY2" fmla="*/ 1620327 h 2286563"/>
              <a:gd name="connsiteX3" fmla="*/ 88816 w 6602187"/>
              <a:gd name="connsiteY3" fmla="*/ 586751 h 2286563"/>
              <a:gd name="connsiteX4" fmla="*/ 1309207 w 6602187"/>
              <a:gd name="connsiteY4" fmla="*/ 25643 h 2286563"/>
              <a:gd name="connsiteX5" fmla="*/ 5487886 w 6602187"/>
              <a:gd name="connsiteY5" fmla="*/ 171907 h 2286563"/>
              <a:gd name="connsiteX6" fmla="*/ 6599531 w 6602187"/>
              <a:gd name="connsiteY6" fmla="*/ 850044 h 2286563"/>
              <a:gd name="connsiteX7" fmla="*/ 5955376 w 6602187"/>
              <a:gd name="connsiteY7" fmla="*/ 1914139 h 2286563"/>
              <a:gd name="connsiteX8" fmla="*/ 2046762 w 6602187"/>
              <a:gd name="connsiteY8" fmla="*/ 2086520 h 2286563"/>
              <a:gd name="connsiteX9" fmla="*/ 1332087 w 6602187"/>
              <a:gd name="connsiteY9" fmla="*/ 2286563 h 2286563"/>
              <a:gd name="connsiteX10" fmla="*/ 1223256 w 6602187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23012"/>
              <a:gd name="connsiteY0" fmla="*/ 2076033 h 2286563"/>
              <a:gd name="connsiteX1" fmla="*/ 500135 w 6623012"/>
              <a:gd name="connsiteY1" fmla="*/ 1947272 h 2286563"/>
              <a:gd name="connsiteX2" fmla="*/ 139268 w 6623012"/>
              <a:gd name="connsiteY2" fmla="*/ 1620327 h 2286563"/>
              <a:gd name="connsiteX3" fmla="*/ 88816 w 6623012"/>
              <a:gd name="connsiteY3" fmla="*/ 586751 h 2286563"/>
              <a:gd name="connsiteX4" fmla="*/ 1309207 w 6623012"/>
              <a:gd name="connsiteY4" fmla="*/ 25643 h 2286563"/>
              <a:gd name="connsiteX5" fmla="*/ 5487886 w 6623012"/>
              <a:gd name="connsiteY5" fmla="*/ 171907 h 2286563"/>
              <a:gd name="connsiteX6" fmla="*/ 6599531 w 6623012"/>
              <a:gd name="connsiteY6" fmla="*/ 850044 h 2286563"/>
              <a:gd name="connsiteX7" fmla="*/ 5955376 w 6623012"/>
              <a:gd name="connsiteY7" fmla="*/ 1914139 h 2286563"/>
              <a:gd name="connsiteX8" fmla="*/ 2046762 w 6623012"/>
              <a:gd name="connsiteY8" fmla="*/ 2086520 h 2286563"/>
              <a:gd name="connsiteX9" fmla="*/ 1332087 w 6623012"/>
              <a:gd name="connsiteY9" fmla="*/ 2286563 h 2286563"/>
              <a:gd name="connsiteX10" fmla="*/ 1223256 w 6623012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00330"/>
              <a:gd name="connsiteY0" fmla="*/ 2077382 h 2287912"/>
              <a:gd name="connsiteX1" fmla="*/ 500135 w 6600330"/>
              <a:gd name="connsiteY1" fmla="*/ 1948621 h 2287912"/>
              <a:gd name="connsiteX2" fmla="*/ 139268 w 6600330"/>
              <a:gd name="connsiteY2" fmla="*/ 1621676 h 2287912"/>
              <a:gd name="connsiteX3" fmla="*/ 88816 w 6600330"/>
              <a:gd name="connsiteY3" fmla="*/ 588100 h 2287912"/>
              <a:gd name="connsiteX4" fmla="*/ 1309207 w 6600330"/>
              <a:gd name="connsiteY4" fmla="*/ 26992 h 2287912"/>
              <a:gd name="connsiteX5" fmla="*/ 5487886 w 6600330"/>
              <a:gd name="connsiteY5" fmla="*/ 173256 h 2287912"/>
              <a:gd name="connsiteX6" fmla="*/ 6599531 w 6600330"/>
              <a:gd name="connsiteY6" fmla="*/ 905322 h 2287912"/>
              <a:gd name="connsiteX7" fmla="*/ 5955376 w 6600330"/>
              <a:gd name="connsiteY7" fmla="*/ 1915488 h 2287912"/>
              <a:gd name="connsiteX8" fmla="*/ 2046762 w 6600330"/>
              <a:gd name="connsiteY8" fmla="*/ 2087869 h 2287912"/>
              <a:gd name="connsiteX9" fmla="*/ 1332087 w 6600330"/>
              <a:gd name="connsiteY9" fmla="*/ 2287912 h 2287912"/>
              <a:gd name="connsiteX10" fmla="*/ 1223256 w 6600330"/>
              <a:gd name="connsiteY10" fmla="*/ 2077382 h 2287912"/>
              <a:gd name="connsiteX0" fmla="*/ 1236982 w 6614056"/>
              <a:gd name="connsiteY0" fmla="*/ 2077382 h 2287912"/>
              <a:gd name="connsiteX1" fmla="*/ 513861 w 6614056"/>
              <a:gd name="connsiteY1" fmla="*/ 1948621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325239 w 6614056"/>
              <a:gd name="connsiteY0" fmla="*/ 2062693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25239 w 6614056"/>
              <a:gd name="connsiteY10" fmla="*/ 2062693 h 2287912"/>
              <a:gd name="connsiteX0" fmla="*/ 1350455 w 6614056"/>
              <a:gd name="connsiteY0" fmla="*/ 2033314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50455 w 661405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423371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342580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060489 w 6614057"/>
              <a:gd name="connsiteY8" fmla="*/ 2087869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123530 w 6614057"/>
              <a:gd name="connsiteY8" fmla="*/ 2058491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6451"/>
              <a:gd name="connsiteY0" fmla="*/ 2033314 h 2287912"/>
              <a:gd name="connsiteX1" fmla="*/ 513863 w 6616451"/>
              <a:gd name="connsiteY1" fmla="*/ 1765006 h 2287912"/>
              <a:gd name="connsiteX2" fmla="*/ 115171 w 6616451"/>
              <a:gd name="connsiteY2" fmla="*/ 1342580 h 2287912"/>
              <a:gd name="connsiteX3" fmla="*/ 102543 w 6616451"/>
              <a:gd name="connsiteY3" fmla="*/ 588100 h 2287912"/>
              <a:gd name="connsiteX4" fmla="*/ 1322934 w 6616451"/>
              <a:gd name="connsiteY4" fmla="*/ 26992 h 2287912"/>
              <a:gd name="connsiteX5" fmla="*/ 5501613 w 6616451"/>
              <a:gd name="connsiteY5" fmla="*/ 173256 h 2287912"/>
              <a:gd name="connsiteX6" fmla="*/ 6613258 w 6616451"/>
              <a:gd name="connsiteY6" fmla="*/ 905322 h 2287912"/>
              <a:gd name="connsiteX7" fmla="*/ 6032145 w 6616451"/>
              <a:gd name="connsiteY7" fmla="*/ 1856731 h 2287912"/>
              <a:gd name="connsiteX8" fmla="*/ 2224395 w 6616451"/>
              <a:gd name="connsiteY8" fmla="*/ 2029112 h 2287912"/>
              <a:gd name="connsiteX9" fmla="*/ 1345814 w 6616451"/>
              <a:gd name="connsiteY9" fmla="*/ 2287912 h 2287912"/>
              <a:gd name="connsiteX10" fmla="*/ 1350456 w 6616451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32145 w 6614057"/>
              <a:gd name="connsiteY7" fmla="*/ 1856731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19537 w 6614057"/>
              <a:gd name="connsiteY7" fmla="*/ 180531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3258"/>
              <a:gd name="connsiteY0" fmla="*/ 2033314 h 2287912"/>
              <a:gd name="connsiteX1" fmla="*/ 513863 w 6613258"/>
              <a:gd name="connsiteY1" fmla="*/ 1765006 h 2287912"/>
              <a:gd name="connsiteX2" fmla="*/ 115171 w 6613258"/>
              <a:gd name="connsiteY2" fmla="*/ 1342580 h 2287912"/>
              <a:gd name="connsiteX3" fmla="*/ 102543 w 6613258"/>
              <a:gd name="connsiteY3" fmla="*/ 588100 h 2287912"/>
              <a:gd name="connsiteX4" fmla="*/ 1322934 w 6613258"/>
              <a:gd name="connsiteY4" fmla="*/ 26992 h 2287912"/>
              <a:gd name="connsiteX5" fmla="*/ 5501613 w 6613258"/>
              <a:gd name="connsiteY5" fmla="*/ 173256 h 2287912"/>
              <a:gd name="connsiteX6" fmla="*/ 6613258 w 6613258"/>
              <a:gd name="connsiteY6" fmla="*/ 905322 h 2287912"/>
              <a:gd name="connsiteX7" fmla="*/ 6019537 w 6613258"/>
              <a:gd name="connsiteY7" fmla="*/ 1805318 h 2287912"/>
              <a:gd name="connsiteX8" fmla="*/ 2224395 w 6613258"/>
              <a:gd name="connsiteY8" fmla="*/ 2029112 h 2287912"/>
              <a:gd name="connsiteX9" fmla="*/ 1345814 w 6613258"/>
              <a:gd name="connsiteY9" fmla="*/ 2287912 h 2287912"/>
              <a:gd name="connsiteX10" fmla="*/ 1350456 w 6613258"/>
              <a:gd name="connsiteY10" fmla="*/ 2033314 h 2287912"/>
              <a:gd name="connsiteX0" fmla="*/ 1352720 w 6615522"/>
              <a:gd name="connsiteY0" fmla="*/ 2033314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52720 w 6615522"/>
              <a:gd name="connsiteY10" fmla="*/ 2033314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2284 w 6617261"/>
              <a:gd name="connsiteY0" fmla="*/ 2011281 h 2287912"/>
              <a:gd name="connsiteX1" fmla="*/ 606122 w 6617261"/>
              <a:gd name="connsiteY1" fmla="*/ 1728283 h 2287912"/>
              <a:gd name="connsiteX2" fmla="*/ 119174 w 6617261"/>
              <a:gd name="connsiteY2" fmla="*/ 1342580 h 2287912"/>
              <a:gd name="connsiteX3" fmla="*/ 106546 w 6617261"/>
              <a:gd name="connsiteY3" fmla="*/ 588100 h 2287912"/>
              <a:gd name="connsiteX4" fmla="*/ 1326937 w 6617261"/>
              <a:gd name="connsiteY4" fmla="*/ 26992 h 2287912"/>
              <a:gd name="connsiteX5" fmla="*/ 5505616 w 6617261"/>
              <a:gd name="connsiteY5" fmla="*/ 173256 h 2287912"/>
              <a:gd name="connsiteX6" fmla="*/ 6617261 w 6617261"/>
              <a:gd name="connsiteY6" fmla="*/ 905322 h 2287912"/>
              <a:gd name="connsiteX7" fmla="*/ 6023540 w 6617261"/>
              <a:gd name="connsiteY7" fmla="*/ 1805318 h 2287912"/>
              <a:gd name="connsiteX8" fmla="*/ 2228398 w 6617261"/>
              <a:gd name="connsiteY8" fmla="*/ 2029112 h 2287912"/>
              <a:gd name="connsiteX9" fmla="*/ 1349817 w 6617261"/>
              <a:gd name="connsiteY9" fmla="*/ 2287912 h 2287912"/>
              <a:gd name="connsiteX10" fmla="*/ 1392284 w 6617261"/>
              <a:gd name="connsiteY10" fmla="*/ 2011281 h 2287912"/>
              <a:gd name="connsiteX0" fmla="*/ 1382461 w 6607438"/>
              <a:gd name="connsiteY0" fmla="*/ 2011281 h 2287912"/>
              <a:gd name="connsiteX1" fmla="*/ 596299 w 6607438"/>
              <a:gd name="connsiteY1" fmla="*/ 1728283 h 2287912"/>
              <a:gd name="connsiteX2" fmla="*/ 134568 w 6607438"/>
              <a:gd name="connsiteY2" fmla="*/ 1291168 h 2287912"/>
              <a:gd name="connsiteX3" fmla="*/ 96723 w 6607438"/>
              <a:gd name="connsiteY3" fmla="*/ 588100 h 2287912"/>
              <a:gd name="connsiteX4" fmla="*/ 1317114 w 6607438"/>
              <a:gd name="connsiteY4" fmla="*/ 26992 h 2287912"/>
              <a:gd name="connsiteX5" fmla="*/ 5495793 w 6607438"/>
              <a:gd name="connsiteY5" fmla="*/ 173256 h 2287912"/>
              <a:gd name="connsiteX6" fmla="*/ 6607438 w 6607438"/>
              <a:gd name="connsiteY6" fmla="*/ 905322 h 2287912"/>
              <a:gd name="connsiteX7" fmla="*/ 6013717 w 6607438"/>
              <a:gd name="connsiteY7" fmla="*/ 1805318 h 2287912"/>
              <a:gd name="connsiteX8" fmla="*/ 2218575 w 6607438"/>
              <a:gd name="connsiteY8" fmla="*/ 2029112 h 2287912"/>
              <a:gd name="connsiteX9" fmla="*/ 1339994 w 6607438"/>
              <a:gd name="connsiteY9" fmla="*/ 2287912 h 2287912"/>
              <a:gd name="connsiteX10" fmla="*/ 1382461 w 6607438"/>
              <a:gd name="connsiteY10" fmla="*/ 2011281 h 2287912"/>
              <a:gd name="connsiteX0" fmla="*/ 1346619 w 6571596"/>
              <a:gd name="connsiteY0" fmla="*/ 2009705 h 2286336"/>
              <a:gd name="connsiteX1" fmla="*/ 560457 w 6571596"/>
              <a:gd name="connsiteY1" fmla="*/ 1726707 h 2286336"/>
              <a:gd name="connsiteX2" fmla="*/ 98726 w 6571596"/>
              <a:gd name="connsiteY2" fmla="*/ 1289592 h 2286336"/>
              <a:gd name="connsiteX3" fmla="*/ 111313 w 6571596"/>
              <a:gd name="connsiteY3" fmla="*/ 564490 h 2286336"/>
              <a:gd name="connsiteX4" fmla="*/ 1281272 w 6571596"/>
              <a:gd name="connsiteY4" fmla="*/ 25416 h 2286336"/>
              <a:gd name="connsiteX5" fmla="*/ 5459951 w 6571596"/>
              <a:gd name="connsiteY5" fmla="*/ 171680 h 2286336"/>
              <a:gd name="connsiteX6" fmla="*/ 6571596 w 6571596"/>
              <a:gd name="connsiteY6" fmla="*/ 903746 h 2286336"/>
              <a:gd name="connsiteX7" fmla="*/ 5977875 w 6571596"/>
              <a:gd name="connsiteY7" fmla="*/ 1803742 h 2286336"/>
              <a:gd name="connsiteX8" fmla="*/ 2182733 w 6571596"/>
              <a:gd name="connsiteY8" fmla="*/ 2027536 h 2286336"/>
              <a:gd name="connsiteX9" fmla="*/ 1304152 w 6571596"/>
              <a:gd name="connsiteY9" fmla="*/ 2286336 h 2286336"/>
              <a:gd name="connsiteX10" fmla="*/ 1346619 w 6571596"/>
              <a:gd name="connsiteY10" fmla="*/ 2009705 h 2286336"/>
              <a:gd name="connsiteX0" fmla="*/ 1335993 w 6560970"/>
              <a:gd name="connsiteY0" fmla="*/ 2009705 h 2286336"/>
              <a:gd name="connsiteX1" fmla="*/ 549831 w 6560970"/>
              <a:gd name="connsiteY1" fmla="*/ 1726707 h 2286336"/>
              <a:gd name="connsiteX2" fmla="*/ 88100 w 6560970"/>
              <a:gd name="connsiteY2" fmla="*/ 1289592 h 2286336"/>
              <a:gd name="connsiteX3" fmla="*/ 100687 w 6560970"/>
              <a:gd name="connsiteY3" fmla="*/ 564490 h 2286336"/>
              <a:gd name="connsiteX4" fmla="*/ 1270646 w 6560970"/>
              <a:gd name="connsiteY4" fmla="*/ 25416 h 2286336"/>
              <a:gd name="connsiteX5" fmla="*/ 5449325 w 6560970"/>
              <a:gd name="connsiteY5" fmla="*/ 171680 h 2286336"/>
              <a:gd name="connsiteX6" fmla="*/ 6560970 w 6560970"/>
              <a:gd name="connsiteY6" fmla="*/ 903746 h 2286336"/>
              <a:gd name="connsiteX7" fmla="*/ 5967249 w 6560970"/>
              <a:gd name="connsiteY7" fmla="*/ 1803742 h 2286336"/>
              <a:gd name="connsiteX8" fmla="*/ 2172107 w 6560970"/>
              <a:gd name="connsiteY8" fmla="*/ 2027536 h 2286336"/>
              <a:gd name="connsiteX9" fmla="*/ 1293526 w 6560970"/>
              <a:gd name="connsiteY9" fmla="*/ 2286336 h 2286336"/>
              <a:gd name="connsiteX10" fmla="*/ 1335993 w 6560970"/>
              <a:gd name="connsiteY10" fmla="*/ 2009705 h 2286336"/>
              <a:gd name="connsiteX0" fmla="*/ 1320449 w 6545426"/>
              <a:gd name="connsiteY0" fmla="*/ 2009705 h 2286336"/>
              <a:gd name="connsiteX1" fmla="*/ 534287 w 6545426"/>
              <a:gd name="connsiteY1" fmla="*/ 1726707 h 2286336"/>
              <a:gd name="connsiteX2" fmla="*/ 72556 w 6545426"/>
              <a:gd name="connsiteY2" fmla="*/ 1289592 h 2286336"/>
              <a:gd name="connsiteX3" fmla="*/ 85143 w 6545426"/>
              <a:gd name="connsiteY3" fmla="*/ 564490 h 2286336"/>
              <a:gd name="connsiteX4" fmla="*/ 1255102 w 6545426"/>
              <a:gd name="connsiteY4" fmla="*/ 25416 h 2286336"/>
              <a:gd name="connsiteX5" fmla="*/ 5433781 w 6545426"/>
              <a:gd name="connsiteY5" fmla="*/ 171680 h 2286336"/>
              <a:gd name="connsiteX6" fmla="*/ 6545426 w 6545426"/>
              <a:gd name="connsiteY6" fmla="*/ 903746 h 2286336"/>
              <a:gd name="connsiteX7" fmla="*/ 5951705 w 6545426"/>
              <a:gd name="connsiteY7" fmla="*/ 1803742 h 2286336"/>
              <a:gd name="connsiteX8" fmla="*/ 2156563 w 6545426"/>
              <a:gd name="connsiteY8" fmla="*/ 2027536 h 2286336"/>
              <a:gd name="connsiteX9" fmla="*/ 1277982 w 6545426"/>
              <a:gd name="connsiteY9" fmla="*/ 2286336 h 2286336"/>
              <a:gd name="connsiteX10" fmla="*/ 1320449 w 6545426"/>
              <a:gd name="connsiteY10" fmla="*/ 2009705 h 2286336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261706 w 6486683"/>
              <a:gd name="connsiteY0" fmla="*/ 2028838 h 2305469"/>
              <a:gd name="connsiteX1" fmla="*/ 475544 w 6486683"/>
              <a:gd name="connsiteY1" fmla="*/ 1745840 h 2305469"/>
              <a:gd name="connsiteX2" fmla="*/ 26400 w 6486683"/>
              <a:gd name="connsiteY2" fmla="*/ 583623 h 2305469"/>
              <a:gd name="connsiteX3" fmla="*/ 1246792 w 6486683"/>
              <a:gd name="connsiteY3" fmla="*/ 22515 h 2305469"/>
              <a:gd name="connsiteX4" fmla="*/ 5375038 w 6486683"/>
              <a:gd name="connsiteY4" fmla="*/ 190813 h 2305469"/>
              <a:gd name="connsiteX5" fmla="*/ 6486683 w 6486683"/>
              <a:gd name="connsiteY5" fmla="*/ 922879 h 2305469"/>
              <a:gd name="connsiteX6" fmla="*/ 5892962 w 6486683"/>
              <a:gd name="connsiteY6" fmla="*/ 1822875 h 2305469"/>
              <a:gd name="connsiteX7" fmla="*/ 2097820 w 6486683"/>
              <a:gd name="connsiteY7" fmla="*/ 2046669 h 2305469"/>
              <a:gd name="connsiteX8" fmla="*/ 1219239 w 6486683"/>
              <a:gd name="connsiteY8" fmla="*/ 2305469 h 2305469"/>
              <a:gd name="connsiteX9" fmla="*/ 1261706 w 6486683"/>
              <a:gd name="connsiteY9" fmla="*/ 2028838 h 2305469"/>
              <a:gd name="connsiteX0" fmla="*/ 1278912 w 6503889"/>
              <a:gd name="connsiteY0" fmla="*/ 2028838 h 2305469"/>
              <a:gd name="connsiteX1" fmla="*/ 366669 w 6503889"/>
              <a:gd name="connsiteY1" fmla="*/ 1650360 h 2305469"/>
              <a:gd name="connsiteX2" fmla="*/ 43606 w 6503889"/>
              <a:gd name="connsiteY2" fmla="*/ 583623 h 2305469"/>
              <a:gd name="connsiteX3" fmla="*/ 1263998 w 6503889"/>
              <a:gd name="connsiteY3" fmla="*/ 22515 h 2305469"/>
              <a:gd name="connsiteX4" fmla="*/ 5392244 w 6503889"/>
              <a:gd name="connsiteY4" fmla="*/ 190813 h 2305469"/>
              <a:gd name="connsiteX5" fmla="*/ 6503889 w 6503889"/>
              <a:gd name="connsiteY5" fmla="*/ 922879 h 2305469"/>
              <a:gd name="connsiteX6" fmla="*/ 5910168 w 6503889"/>
              <a:gd name="connsiteY6" fmla="*/ 1822875 h 2305469"/>
              <a:gd name="connsiteX7" fmla="*/ 2115026 w 6503889"/>
              <a:gd name="connsiteY7" fmla="*/ 2046669 h 2305469"/>
              <a:gd name="connsiteX8" fmla="*/ 1236445 w 6503889"/>
              <a:gd name="connsiteY8" fmla="*/ 2305469 h 2305469"/>
              <a:gd name="connsiteX9" fmla="*/ 1278912 w 6503889"/>
              <a:gd name="connsiteY9" fmla="*/ 2028838 h 2305469"/>
              <a:gd name="connsiteX0" fmla="*/ 1306915 w 6531892"/>
              <a:gd name="connsiteY0" fmla="*/ 2028838 h 2305469"/>
              <a:gd name="connsiteX1" fmla="*/ 268591 w 6531892"/>
              <a:gd name="connsiteY1" fmla="*/ 1643015 h 2305469"/>
              <a:gd name="connsiteX2" fmla="*/ 71609 w 6531892"/>
              <a:gd name="connsiteY2" fmla="*/ 583623 h 2305469"/>
              <a:gd name="connsiteX3" fmla="*/ 1292001 w 6531892"/>
              <a:gd name="connsiteY3" fmla="*/ 22515 h 2305469"/>
              <a:gd name="connsiteX4" fmla="*/ 5420247 w 6531892"/>
              <a:gd name="connsiteY4" fmla="*/ 190813 h 2305469"/>
              <a:gd name="connsiteX5" fmla="*/ 6531892 w 6531892"/>
              <a:gd name="connsiteY5" fmla="*/ 922879 h 2305469"/>
              <a:gd name="connsiteX6" fmla="*/ 5938171 w 6531892"/>
              <a:gd name="connsiteY6" fmla="*/ 1822875 h 2305469"/>
              <a:gd name="connsiteX7" fmla="*/ 2143029 w 6531892"/>
              <a:gd name="connsiteY7" fmla="*/ 2046669 h 2305469"/>
              <a:gd name="connsiteX8" fmla="*/ 1264448 w 6531892"/>
              <a:gd name="connsiteY8" fmla="*/ 2305469 h 2305469"/>
              <a:gd name="connsiteX9" fmla="*/ 1306915 w 6531892"/>
              <a:gd name="connsiteY9" fmla="*/ 2028838 h 2305469"/>
              <a:gd name="connsiteX0" fmla="*/ 1322733 w 6547710"/>
              <a:gd name="connsiteY0" fmla="*/ 2028838 h 2305469"/>
              <a:gd name="connsiteX1" fmla="*/ 284409 w 6547710"/>
              <a:gd name="connsiteY1" fmla="*/ 1643015 h 2305469"/>
              <a:gd name="connsiteX2" fmla="*/ 87427 w 6547710"/>
              <a:gd name="connsiteY2" fmla="*/ 583623 h 2305469"/>
              <a:gd name="connsiteX3" fmla="*/ 1307819 w 6547710"/>
              <a:gd name="connsiteY3" fmla="*/ 22515 h 2305469"/>
              <a:gd name="connsiteX4" fmla="*/ 5436065 w 6547710"/>
              <a:gd name="connsiteY4" fmla="*/ 190813 h 2305469"/>
              <a:gd name="connsiteX5" fmla="*/ 6547710 w 6547710"/>
              <a:gd name="connsiteY5" fmla="*/ 922879 h 2305469"/>
              <a:gd name="connsiteX6" fmla="*/ 5953989 w 6547710"/>
              <a:gd name="connsiteY6" fmla="*/ 1822875 h 2305469"/>
              <a:gd name="connsiteX7" fmla="*/ 2158847 w 6547710"/>
              <a:gd name="connsiteY7" fmla="*/ 2046669 h 2305469"/>
              <a:gd name="connsiteX8" fmla="*/ 1280266 w 6547710"/>
              <a:gd name="connsiteY8" fmla="*/ 2305469 h 2305469"/>
              <a:gd name="connsiteX9" fmla="*/ 1322733 w 6547710"/>
              <a:gd name="connsiteY9" fmla="*/ 2028838 h 2305469"/>
              <a:gd name="connsiteX0" fmla="*/ 1350725 w 6575702"/>
              <a:gd name="connsiteY0" fmla="*/ 2028838 h 2305469"/>
              <a:gd name="connsiteX1" fmla="*/ 312401 w 6575702"/>
              <a:gd name="connsiteY1" fmla="*/ 1643015 h 2305469"/>
              <a:gd name="connsiteX2" fmla="*/ 115419 w 6575702"/>
              <a:gd name="connsiteY2" fmla="*/ 583623 h 2305469"/>
              <a:gd name="connsiteX3" fmla="*/ 1335811 w 6575702"/>
              <a:gd name="connsiteY3" fmla="*/ 22515 h 2305469"/>
              <a:gd name="connsiteX4" fmla="*/ 5464057 w 6575702"/>
              <a:gd name="connsiteY4" fmla="*/ 190813 h 2305469"/>
              <a:gd name="connsiteX5" fmla="*/ 6575702 w 6575702"/>
              <a:gd name="connsiteY5" fmla="*/ 922879 h 2305469"/>
              <a:gd name="connsiteX6" fmla="*/ 5981981 w 6575702"/>
              <a:gd name="connsiteY6" fmla="*/ 1822875 h 2305469"/>
              <a:gd name="connsiteX7" fmla="*/ 2186839 w 6575702"/>
              <a:gd name="connsiteY7" fmla="*/ 2046669 h 2305469"/>
              <a:gd name="connsiteX8" fmla="*/ 1308258 w 6575702"/>
              <a:gd name="connsiteY8" fmla="*/ 2305469 h 2305469"/>
              <a:gd name="connsiteX9" fmla="*/ 1350725 w 6575702"/>
              <a:gd name="connsiteY9" fmla="*/ 2028838 h 2305469"/>
              <a:gd name="connsiteX0" fmla="*/ 1334698 w 6559675"/>
              <a:gd name="connsiteY0" fmla="*/ 2033414 h 2310045"/>
              <a:gd name="connsiteX1" fmla="*/ 296374 w 6559675"/>
              <a:gd name="connsiteY1" fmla="*/ 1647591 h 2310045"/>
              <a:gd name="connsiteX2" fmla="*/ 99392 w 6559675"/>
              <a:gd name="connsiteY2" fmla="*/ 654301 h 2310045"/>
              <a:gd name="connsiteX3" fmla="*/ 1319784 w 6559675"/>
              <a:gd name="connsiteY3" fmla="*/ 27091 h 2310045"/>
              <a:gd name="connsiteX4" fmla="*/ 5448030 w 6559675"/>
              <a:gd name="connsiteY4" fmla="*/ 195389 h 2310045"/>
              <a:gd name="connsiteX5" fmla="*/ 6559675 w 6559675"/>
              <a:gd name="connsiteY5" fmla="*/ 927455 h 2310045"/>
              <a:gd name="connsiteX6" fmla="*/ 5965954 w 6559675"/>
              <a:gd name="connsiteY6" fmla="*/ 1827451 h 2310045"/>
              <a:gd name="connsiteX7" fmla="*/ 2170812 w 6559675"/>
              <a:gd name="connsiteY7" fmla="*/ 2051245 h 2310045"/>
              <a:gd name="connsiteX8" fmla="*/ 1292231 w 6559675"/>
              <a:gd name="connsiteY8" fmla="*/ 2310045 h 2310045"/>
              <a:gd name="connsiteX9" fmla="*/ 1334698 w 6559675"/>
              <a:gd name="connsiteY9" fmla="*/ 2033414 h 2310045"/>
              <a:gd name="connsiteX0" fmla="*/ 1387100 w 6612077"/>
              <a:gd name="connsiteY0" fmla="*/ 2036495 h 2313126"/>
              <a:gd name="connsiteX1" fmla="*/ 348776 w 6612077"/>
              <a:gd name="connsiteY1" fmla="*/ 1650672 h 2313126"/>
              <a:gd name="connsiteX2" fmla="*/ 88753 w 6612077"/>
              <a:gd name="connsiteY2" fmla="*/ 701450 h 2313126"/>
              <a:gd name="connsiteX3" fmla="*/ 1372186 w 6612077"/>
              <a:gd name="connsiteY3" fmla="*/ 30172 h 2313126"/>
              <a:gd name="connsiteX4" fmla="*/ 5500432 w 6612077"/>
              <a:gd name="connsiteY4" fmla="*/ 198470 h 2313126"/>
              <a:gd name="connsiteX5" fmla="*/ 6612077 w 6612077"/>
              <a:gd name="connsiteY5" fmla="*/ 930536 h 2313126"/>
              <a:gd name="connsiteX6" fmla="*/ 6018356 w 6612077"/>
              <a:gd name="connsiteY6" fmla="*/ 1830532 h 2313126"/>
              <a:gd name="connsiteX7" fmla="*/ 2223214 w 6612077"/>
              <a:gd name="connsiteY7" fmla="*/ 2054326 h 2313126"/>
              <a:gd name="connsiteX8" fmla="*/ 1344633 w 6612077"/>
              <a:gd name="connsiteY8" fmla="*/ 2313126 h 2313126"/>
              <a:gd name="connsiteX9" fmla="*/ 1387100 w 6612077"/>
              <a:gd name="connsiteY9" fmla="*/ 2036495 h 2313126"/>
              <a:gd name="connsiteX0" fmla="*/ 1391247 w 6616224"/>
              <a:gd name="connsiteY0" fmla="*/ 2036495 h 2313126"/>
              <a:gd name="connsiteX1" fmla="*/ 352923 w 6616224"/>
              <a:gd name="connsiteY1" fmla="*/ 1650672 h 2313126"/>
              <a:gd name="connsiteX2" fmla="*/ 92900 w 6616224"/>
              <a:gd name="connsiteY2" fmla="*/ 701450 h 2313126"/>
              <a:gd name="connsiteX3" fmla="*/ 1376333 w 6616224"/>
              <a:gd name="connsiteY3" fmla="*/ 30172 h 2313126"/>
              <a:gd name="connsiteX4" fmla="*/ 5504579 w 6616224"/>
              <a:gd name="connsiteY4" fmla="*/ 198470 h 2313126"/>
              <a:gd name="connsiteX5" fmla="*/ 6616224 w 6616224"/>
              <a:gd name="connsiteY5" fmla="*/ 930536 h 2313126"/>
              <a:gd name="connsiteX6" fmla="*/ 6022503 w 6616224"/>
              <a:gd name="connsiteY6" fmla="*/ 1830532 h 2313126"/>
              <a:gd name="connsiteX7" fmla="*/ 2227361 w 6616224"/>
              <a:gd name="connsiteY7" fmla="*/ 2054326 h 2313126"/>
              <a:gd name="connsiteX8" fmla="*/ 1348780 w 6616224"/>
              <a:gd name="connsiteY8" fmla="*/ 2313126 h 2313126"/>
              <a:gd name="connsiteX9" fmla="*/ 1391247 w 6616224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438885 w 6613429"/>
              <a:gd name="connsiteY0" fmla="*/ 2029150 h 2313126"/>
              <a:gd name="connsiteX1" fmla="*/ 350128 w 6613429"/>
              <a:gd name="connsiteY1" fmla="*/ 1650672 h 2313126"/>
              <a:gd name="connsiteX2" fmla="*/ 90105 w 6613429"/>
              <a:gd name="connsiteY2" fmla="*/ 701450 h 2313126"/>
              <a:gd name="connsiteX3" fmla="*/ 1373538 w 6613429"/>
              <a:gd name="connsiteY3" fmla="*/ 30172 h 2313126"/>
              <a:gd name="connsiteX4" fmla="*/ 5501784 w 6613429"/>
              <a:gd name="connsiteY4" fmla="*/ 198470 h 2313126"/>
              <a:gd name="connsiteX5" fmla="*/ 6613429 w 6613429"/>
              <a:gd name="connsiteY5" fmla="*/ 930536 h 2313126"/>
              <a:gd name="connsiteX6" fmla="*/ 6019708 w 6613429"/>
              <a:gd name="connsiteY6" fmla="*/ 1830532 h 2313126"/>
              <a:gd name="connsiteX7" fmla="*/ 2224566 w 6613429"/>
              <a:gd name="connsiteY7" fmla="*/ 2054326 h 2313126"/>
              <a:gd name="connsiteX8" fmla="*/ 1345985 w 6613429"/>
              <a:gd name="connsiteY8" fmla="*/ 2313126 h 2313126"/>
              <a:gd name="connsiteX9" fmla="*/ 1438885 w 6613429"/>
              <a:gd name="connsiteY9" fmla="*/ 2029150 h 2313126"/>
              <a:gd name="connsiteX0" fmla="*/ 1411781 w 6586325"/>
              <a:gd name="connsiteY0" fmla="*/ 2029150 h 2313126"/>
              <a:gd name="connsiteX1" fmla="*/ 323024 w 6586325"/>
              <a:gd name="connsiteY1" fmla="*/ 1650672 h 2313126"/>
              <a:gd name="connsiteX2" fmla="*/ 63001 w 6586325"/>
              <a:gd name="connsiteY2" fmla="*/ 701450 h 2313126"/>
              <a:gd name="connsiteX3" fmla="*/ 1346434 w 6586325"/>
              <a:gd name="connsiteY3" fmla="*/ 30172 h 2313126"/>
              <a:gd name="connsiteX4" fmla="*/ 5474680 w 6586325"/>
              <a:gd name="connsiteY4" fmla="*/ 198470 h 2313126"/>
              <a:gd name="connsiteX5" fmla="*/ 6586325 w 6586325"/>
              <a:gd name="connsiteY5" fmla="*/ 930536 h 2313126"/>
              <a:gd name="connsiteX6" fmla="*/ 5992604 w 6586325"/>
              <a:gd name="connsiteY6" fmla="*/ 1830532 h 2313126"/>
              <a:gd name="connsiteX7" fmla="*/ 2197462 w 6586325"/>
              <a:gd name="connsiteY7" fmla="*/ 2054326 h 2313126"/>
              <a:gd name="connsiteX8" fmla="*/ 1318881 w 6586325"/>
              <a:gd name="connsiteY8" fmla="*/ 2313126 h 2313126"/>
              <a:gd name="connsiteX9" fmla="*/ 1411781 w 6586325"/>
              <a:gd name="connsiteY9" fmla="*/ 2029150 h 2313126"/>
              <a:gd name="connsiteX0" fmla="*/ 1422251 w 6596795"/>
              <a:gd name="connsiteY0" fmla="*/ 2029150 h 2313126"/>
              <a:gd name="connsiteX1" fmla="*/ 333494 w 6596795"/>
              <a:gd name="connsiteY1" fmla="*/ 1650672 h 2313126"/>
              <a:gd name="connsiteX2" fmla="*/ 73471 w 6596795"/>
              <a:gd name="connsiteY2" fmla="*/ 701450 h 2313126"/>
              <a:gd name="connsiteX3" fmla="*/ 1356904 w 6596795"/>
              <a:gd name="connsiteY3" fmla="*/ 30172 h 2313126"/>
              <a:gd name="connsiteX4" fmla="*/ 5485150 w 6596795"/>
              <a:gd name="connsiteY4" fmla="*/ 198470 h 2313126"/>
              <a:gd name="connsiteX5" fmla="*/ 6596795 w 6596795"/>
              <a:gd name="connsiteY5" fmla="*/ 930536 h 2313126"/>
              <a:gd name="connsiteX6" fmla="*/ 6003074 w 6596795"/>
              <a:gd name="connsiteY6" fmla="*/ 1830532 h 2313126"/>
              <a:gd name="connsiteX7" fmla="*/ 2207932 w 6596795"/>
              <a:gd name="connsiteY7" fmla="*/ 2054326 h 2313126"/>
              <a:gd name="connsiteX8" fmla="*/ 1329351 w 6596795"/>
              <a:gd name="connsiteY8" fmla="*/ 2313126 h 2313126"/>
              <a:gd name="connsiteX9" fmla="*/ 1422251 w 6596795"/>
              <a:gd name="connsiteY9" fmla="*/ 2029150 h 2313126"/>
              <a:gd name="connsiteX0" fmla="*/ 1427107 w 6601651"/>
              <a:gd name="connsiteY0" fmla="*/ 2029150 h 2313126"/>
              <a:gd name="connsiteX1" fmla="*/ 338350 w 6601651"/>
              <a:gd name="connsiteY1" fmla="*/ 1650672 h 2313126"/>
              <a:gd name="connsiteX2" fmla="*/ 78327 w 6601651"/>
              <a:gd name="connsiteY2" fmla="*/ 701450 h 2313126"/>
              <a:gd name="connsiteX3" fmla="*/ 1361760 w 6601651"/>
              <a:gd name="connsiteY3" fmla="*/ 30172 h 2313126"/>
              <a:gd name="connsiteX4" fmla="*/ 5490006 w 6601651"/>
              <a:gd name="connsiteY4" fmla="*/ 198470 h 2313126"/>
              <a:gd name="connsiteX5" fmla="*/ 6601651 w 6601651"/>
              <a:gd name="connsiteY5" fmla="*/ 930536 h 2313126"/>
              <a:gd name="connsiteX6" fmla="*/ 6007930 w 6601651"/>
              <a:gd name="connsiteY6" fmla="*/ 1830532 h 2313126"/>
              <a:gd name="connsiteX7" fmla="*/ 2212788 w 6601651"/>
              <a:gd name="connsiteY7" fmla="*/ 2054326 h 2313126"/>
              <a:gd name="connsiteX8" fmla="*/ 1334207 w 6601651"/>
              <a:gd name="connsiteY8" fmla="*/ 2313126 h 2313126"/>
              <a:gd name="connsiteX9" fmla="*/ 1427107 w 6601651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98750 w 6597644"/>
              <a:gd name="connsiteY0" fmla="*/ 2029150 h 2313126"/>
              <a:gd name="connsiteX1" fmla="*/ 298554 w 6597644"/>
              <a:gd name="connsiteY1" fmla="*/ 1654147 h 2313126"/>
              <a:gd name="connsiteX2" fmla="*/ 74320 w 6597644"/>
              <a:gd name="connsiteY2" fmla="*/ 701450 h 2313126"/>
              <a:gd name="connsiteX3" fmla="*/ 1357753 w 6597644"/>
              <a:gd name="connsiteY3" fmla="*/ 30172 h 2313126"/>
              <a:gd name="connsiteX4" fmla="*/ 5485999 w 6597644"/>
              <a:gd name="connsiteY4" fmla="*/ 198470 h 2313126"/>
              <a:gd name="connsiteX5" fmla="*/ 6597644 w 6597644"/>
              <a:gd name="connsiteY5" fmla="*/ 930536 h 2313126"/>
              <a:gd name="connsiteX6" fmla="*/ 6003923 w 6597644"/>
              <a:gd name="connsiteY6" fmla="*/ 1830532 h 2313126"/>
              <a:gd name="connsiteX7" fmla="*/ 2208781 w 6597644"/>
              <a:gd name="connsiteY7" fmla="*/ 2054326 h 2313126"/>
              <a:gd name="connsiteX8" fmla="*/ 1330200 w 6597644"/>
              <a:gd name="connsiteY8" fmla="*/ 2313126 h 2313126"/>
              <a:gd name="connsiteX9" fmla="*/ 1498750 w 65976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506919 w 6605813"/>
              <a:gd name="connsiteY0" fmla="*/ 2029150 h 2313126"/>
              <a:gd name="connsiteX1" fmla="*/ 306723 w 6605813"/>
              <a:gd name="connsiteY1" fmla="*/ 1654147 h 2313126"/>
              <a:gd name="connsiteX2" fmla="*/ 82489 w 6605813"/>
              <a:gd name="connsiteY2" fmla="*/ 701450 h 2313126"/>
              <a:gd name="connsiteX3" fmla="*/ 1365922 w 6605813"/>
              <a:gd name="connsiteY3" fmla="*/ 30172 h 2313126"/>
              <a:gd name="connsiteX4" fmla="*/ 5494168 w 6605813"/>
              <a:gd name="connsiteY4" fmla="*/ 198470 h 2313126"/>
              <a:gd name="connsiteX5" fmla="*/ 6605813 w 6605813"/>
              <a:gd name="connsiteY5" fmla="*/ 930536 h 2313126"/>
              <a:gd name="connsiteX6" fmla="*/ 6012092 w 6605813"/>
              <a:gd name="connsiteY6" fmla="*/ 1830532 h 2313126"/>
              <a:gd name="connsiteX7" fmla="*/ 2216950 w 6605813"/>
              <a:gd name="connsiteY7" fmla="*/ 2054326 h 2313126"/>
              <a:gd name="connsiteX8" fmla="*/ 1338369 w 6605813"/>
              <a:gd name="connsiteY8" fmla="*/ 2313126 h 2313126"/>
              <a:gd name="connsiteX9" fmla="*/ 1506919 w 6605813"/>
              <a:gd name="connsiteY9" fmla="*/ 2029150 h 23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5813" h="2313126">
                <a:moveTo>
                  <a:pt x="1506919" y="2029150"/>
                </a:moveTo>
                <a:cubicBezTo>
                  <a:pt x="1417504" y="1839150"/>
                  <a:pt x="585881" y="1896278"/>
                  <a:pt x="306723" y="1654147"/>
                </a:cubicBezTo>
                <a:cubicBezTo>
                  <a:pt x="27565" y="1412016"/>
                  <a:pt x="-94044" y="972113"/>
                  <a:pt x="82489" y="701450"/>
                </a:cubicBezTo>
                <a:cubicBezTo>
                  <a:pt x="259022" y="430788"/>
                  <a:pt x="463975" y="114002"/>
                  <a:pt x="1365922" y="30172"/>
                </a:cubicBezTo>
                <a:cubicBezTo>
                  <a:pt x="2267869" y="-53658"/>
                  <a:pt x="4620853" y="48409"/>
                  <a:pt x="5494168" y="198470"/>
                </a:cubicBezTo>
                <a:cubicBezTo>
                  <a:pt x="6367483" y="348531"/>
                  <a:pt x="6547059" y="600421"/>
                  <a:pt x="6605813" y="930536"/>
                </a:cubicBezTo>
                <a:cubicBezTo>
                  <a:pt x="6583958" y="1261451"/>
                  <a:pt x="6667921" y="1584477"/>
                  <a:pt x="6012092" y="1830532"/>
                </a:cubicBezTo>
                <a:cubicBezTo>
                  <a:pt x="5356263" y="2076587"/>
                  <a:pt x="2425296" y="2046334"/>
                  <a:pt x="2216950" y="2054326"/>
                </a:cubicBezTo>
                <a:cubicBezTo>
                  <a:pt x="1882633" y="2207554"/>
                  <a:pt x="1465597" y="2294989"/>
                  <a:pt x="1338369" y="2313126"/>
                </a:cubicBezTo>
                <a:cubicBezTo>
                  <a:pt x="1524676" y="2124221"/>
                  <a:pt x="1506919" y="2029150"/>
                  <a:pt x="1506919" y="202915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749E47-91E3-4256-A517-9E7E684EB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79" y="312630"/>
            <a:ext cx="5737538" cy="2989690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097"/>
              <a:gd name="connsiteY0" fmla="*/ 2270200 h 2480730"/>
              <a:gd name="connsiteX1" fmla="*/ 495492 w 6769097"/>
              <a:gd name="connsiteY1" fmla="*/ 2141439 h 2480730"/>
              <a:gd name="connsiteX2" fmla="*/ 134625 w 6769097"/>
              <a:gd name="connsiteY2" fmla="*/ 1814494 h 2480730"/>
              <a:gd name="connsiteX3" fmla="*/ 36881 w 6769097"/>
              <a:gd name="connsiteY3" fmla="*/ 773214 h 2480730"/>
              <a:gd name="connsiteX4" fmla="*/ 721307 w 6769097"/>
              <a:gd name="connsiteY4" fmla="*/ 34910 h 2480730"/>
              <a:gd name="connsiteX5" fmla="*/ 5609353 w 6769097"/>
              <a:gd name="connsiteY5" fmla="*/ 127244 h 2480730"/>
              <a:gd name="connsiteX6" fmla="*/ 6768288 w 6769097"/>
              <a:gd name="connsiteY6" fmla="*/ 843902 h 2480730"/>
              <a:gd name="connsiteX7" fmla="*/ 5950733 w 6769097"/>
              <a:gd name="connsiteY7" fmla="*/ 2108306 h 2480730"/>
              <a:gd name="connsiteX8" fmla="*/ 2042119 w 6769097"/>
              <a:gd name="connsiteY8" fmla="*/ 2280687 h 2480730"/>
              <a:gd name="connsiteX9" fmla="*/ 1327444 w 6769097"/>
              <a:gd name="connsiteY9" fmla="*/ 2480730 h 2480730"/>
              <a:gd name="connsiteX10" fmla="*/ 1218613 w 6769097"/>
              <a:gd name="connsiteY10" fmla="*/ 2270200 h 2480730"/>
              <a:gd name="connsiteX0" fmla="*/ 1218613 w 6571897"/>
              <a:gd name="connsiteY0" fmla="*/ 2290477 h 2501007"/>
              <a:gd name="connsiteX1" fmla="*/ 495492 w 6571897"/>
              <a:gd name="connsiteY1" fmla="*/ 2161716 h 2501007"/>
              <a:gd name="connsiteX2" fmla="*/ 134625 w 6571897"/>
              <a:gd name="connsiteY2" fmla="*/ 1834771 h 2501007"/>
              <a:gd name="connsiteX3" fmla="*/ 36881 w 6571897"/>
              <a:gd name="connsiteY3" fmla="*/ 793491 h 2501007"/>
              <a:gd name="connsiteX4" fmla="*/ 721307 w 6571897"/>
              <a:gd name="connsiteY4" fmla="*/ 55187 h 2501007"/>
              <a:gd name="connsiteX5" fmla="*/ 5609353 w 6571897"/>
              <a:gd name="connsiteY5" fmla="*/ 147521 h 2501007"/>
              <a:gd name="connsiteX6" fmla="*/ 6563360 w 6571897"/>
              <a:gd name="connsiteY6" fmla="*/ 894996 h 2501007"/>
              <a:gd name="connsiteX7" fmla="*/ 5950733 w 6571897"/>
              <a:gd name="connsiteY7" fmla="*/ 2128583 h 2501007"/>
              <a:gd name="connsiteX8" fmla="*/ 2042119 w 6571897"/>
              <a:gd name="connsiteY8" fmla="*/ 2300964 h 2501007"/>
              <a:gd name="connsiteX9" fmla="*/ 1327444 w 6571897"/>
              <a:gd name="connsiteY9" fmla="*/ 2501007 h 2501007"/>
              <a:gd name="connsiteX10" fmla="*/ 1218613 w 6571897"/>
              <a:gd name="connsiteY10" fmla="*/ 2290477 h 2501007"/>
              <a:gd name="connsiteX0" fmla="*/ 1218613 w 6567563"/>
              <a:gd name="connsiteY0" fmla="*/ 2246415 h 2456945"/>
              <a:gd name="connsiteX1" fmla="*/ 495492 w 6567563"/>
              <a:gd name="connsiteY1" fmla="*/ 2117654 h 2456945"/>
              <a:gd name="connsiteX2" fmla="*/ 134625 w 6567563"/>
              <a:gd name="connsiteY2" fmla="*/ 1790709 h 2456945"/>
              <a:gd name="connsiteX3" fmla="*/ 36881 w 6567563"/>
              <a:gd name="connsiteY3" fmla="*/ 749429 h 2456945"/>
              <a:gd name="connsiteX4" fmla="*/ 721307 w 6567563"/>
              <a:gd name="connsiteY4" fmla="*/ 11125 h 2456945"/>
              <a:gd name="connsiteX5" fmla="*/ 5483243 w 6567563"/>
              <a:gd name="connsiteY5" fmla="*/ 342289 h 2456945"/>
              <a:gd name="connsiteX6" fmla="*/ 6563360 w 6567563"/>
              <a:gd name="connsiteY6" fmla="*/ 850934 h 2456945"/>
              <a:gd name="connsiteX7" fmla="*/ 5950733 w 6567563"/>
              <a:gd name="connsiteY7" fmla="*/ 2084521 h 2456945"/>
              <a:gd name="connsiteX8" fmla="*/ 2042119 w 6567563"/>
              <a:gd name="connsiteY8" fmla="*/ 2256902 h 2456945"/>
              <a:gd name="connsiteX9" fmla="*/ 1327444 w 6567563"/>
              <a:gd name="connsiteY9" fmla="*/ 2456945 h 2456945"/>
              <a:gd name="connsiteX10" fmla="*/ 1218613 w 6567563"/>
              <a:gd name="connsiteY10" fmla="*/ 2246415 h 2456945"/>
              <a:gd name="connsiteX0" fmla="*/ 1261070 w 6608712"/>
              <a:gd name="connsiteY0" fmla="*/ 2071877 h 2282407"/>
              <a:gd name="connsiteX1" fmla="*/ 537949 w 6608712"/>
              <a:gd name="connsiteY1" fmla="*/ 1943116 h 2282407"/>
              <a:gd name="connsiteX2" fmla="*/ 177082 w 6608712"/>
              <a:gd name="connsiteY2" fmla="*/ 1616171 h 2282407"/>
              <a:gd name="connsiteX3" fmla="*/ 79338 w 6608712"/>
              <a:gd name="connsiteY3" fmla="*/ 574891 h 2282407"/>
              <a:gd name="connsiteX4" fmla="*/ 1347021 w 6608712"/>
              <a:gd name="connsiteY4" fmla="*/ 21487 h 2282407"/>
              <a:gd name="connsiteX5" fmla="*/ 5525700 w 6608712"/>
              <a:gd name="connsiteY5" fmla="*/ 167751 h 2282407"/>
              <a:gd name="connsiteX6" fmla="*/ 6605817 w 6608712"/>
              <a:gd name="connsiteY6" fmla="*/ 676396 h 2282407"/>
              <a:gd name="connsiteX7" fmla="*/ 5993190 w 6608712"/>
              <a:gd name="connsiteY7" fmla="*/ 1909983 h 2282407"/>
              <a:gd name="connsiteX8" fmla="*/ 2084576 w 6608712"/>
              <a:gd name="connsiteY8" fmla="*/ 2082364 h 2282407"/>
              <a:gd name="connsiteX9" fmla="*/ 1369901 w 6608712"/>
              <a:gd name="connsiteY9" fmla="*/ 2282407 h 2282407"/>
              <a:gd name="connsiteX10" fmla="*/ 1261070 w 6608712"/>
              <a:gd name="connsiteY10" fmla="*/ 2071877 h 2282407"/>
              <a:gd name="connsiteX0" fmla="*/ 1223256 w 6570898"/>
              <a:gd name="connsiteY0" fmla="*/ 2072393 h 2282923"/>
              <a:gd name="connsiteX1" fmla="*/ 500135 w 6570898"/>
              <a:gd name="connsiteY1" fmla="*/ 1943632 h 2282923"/>
              <a:gd name="connsiteX2" fmla="*/ 139268 w 6570898"/>
              <a:gd name="connsiteY2" fmla="*/ 1616687 h 2282923"/>
              <a:gd name="connsiteX3" fmla="*/ 88816 w 6570898"/>
              <a:gd name="connsiteY3" fmla="*/ 583111 h 2282923"/>
              <a:gd name="connsiteX4" fmla="*/ 1309207 w 6570898"/>
              <a:gd name="connsiteY4" fmla="*/ 22003 h 2282923"/>
              <a:gd name="connsiteX5" fmla="*/ 5487886 w 6570898"/>
              <a:gd name="connsiteY5" fmla="*/ 168267 h 2282923"/>
              <a:gd name="connsiteX6" fmla="*/ 6568003 w 6570898"/>
              <a:gd name="connsiteY6" fmla="*/ 676912 h 2282923"/>
              <a:gd name="connsiteX7" fmla="*/ 5955376 w 6570898"/>
              <a:gd name="connsiteY7" fmla="*/ 1910499 h 2282923"/>
              <a:gd name="connsiteX8" fmla="*/ 2046762 w 6570898"/>
              <a:gd name="connsiteY8" fmla="*/ 2082880 h 2282923"/>
              <a:gd name="connsiteX9" fmla="*/ 1332087 w 6570898"/>
              <a:gd name="connsiteY9" fmla="*/ 2282923 h 2282923"/>
              <a:gd name="connsiteX10" fmla="*/ 1223256 w 6570898"/>
              <a:gd name="connsiteY10" fmla="*/ 2072393 h 2282923"/>
              <a:gd name="connsiteX0" fmla="*/ 1223256 w 6602187"/>
              <a:gd name="connsiteY0" fmla="*/ 2076033 h 2286563"/>
              <a:gd name="connsiteX1" fmla="*/ 500135 w 6602187"/>
              <a:gd name="connsiteY1" fmla="*/ 1947272 h 2286563"/>
              <a:gd name="connsiteX2" fmla="*/ 139268 w 6602187"/>
              <a:gd name="connsiteY2" fmla="*/ 1620327 h 2286563"/>
              <a:gd name="connsiteX3" fmla="*/ 88816 w 6602187"/>
              <a:gd name="connsiteY3" fmla="*/ 586751 h 2286563"/>
              <a:gd name="connsiteX4" fmla="*/ 1309207 w 6602187"/>
              <a:gd name="connsiteY4" fmla="*/ 25643 h 2286563"/>
              <a:gd name="connsiteX5" fmla="*/ 5487886 w 6602187"/>
              <a:gd name="connsiteY5" fmla="*/ 171907 h 2286563"/>
              <a:gd name="connsiteX6" fmla="*/ 6599531 w 6602187"/>
              <a:gd name="connsiteY6" fmla="*/ 850044 h 2286563"/>
              <a:gd name="connsiteX7" fmla="*/ 5955376 w 6602187"/>
              <a:gd name="connsiteY7" fmla="*/ 1914139 h 2286563"/>
              <a:gd name="connsiteX8" fmla="*/ 2046762 w 6602187"/>
              <a:gd name="connsiteY8" fmla="*/ 2086520 h 2286563"/>
              <a:gd name="connsiteX9" fmla="*/ 1332087 w 6602187"/>
              <a:gd name="connsiteY9" fmla="*/ 2286563 h 2286563"/>
              <a:gd name="connsiteX10" fmla="*/ 1223256 w 6602187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23012"/>
              <a:gd name="connsiteY0" fmla="*/ 2076033 h 2286563"/>
              <a:gd name="connsiteX1" fmla="*/ 500135 w 6623012"/>
              <a:gd name="connsiteY1" fmla="*/ 1947272 h 2286563"/>
              <a:gd name="connsiteX2" fmla="*/ 139268 w 6623012"/>
              <a:gd name="connsiteY2" fmla="*/ 1620327 h 2286563"/>
              <a:gd name="connsiteX3" fmla="*/ 88816 w 6623012"/>
              <a:gd name="connsiteY3" fmla="*/ 586751 h 2286563"/>
              <a:gd name="connsiteX4" fmla="*/ 1309207 w 6623012"/>
              <a:gd name="connsiteY4" fmla="*/ 25643 h 2286563"/>
              <a:gd name="connsiteX5" fmla="*/ 5487886 w 6623012"/>
              <a:gd name="connsiteY5" fmla="*/ 171907 h 2286563"/>
              <a:gd name="connsiteX6" fmla="*/ 6599531 w 6623012"/>
              <a:gd name="connsiteY6" fmla="*/ 850044 h 2286563"/>
              <a:gd name="connsiteX7" fmla="*/ 5955376 w 6623012"/>
              <a:gd name="connsiteY7" fmla="*/ 1914139 h 2286563"/>
              <a:gd name="connsiteX8" fmla="*/ 2046762 w 6623012"/>
              <a:gd name="connsiteY8" fmla="*/ 2086520 h 2286563"/>
              <a:gd name="connsiteX9" fmla="*/ 1332087 w 6623012"/>
              <a:gd name="connsiteY9" fmla="*/ 2286563 h 2286563"/>
              <a:gd name="connsiteX10" fmla="*/ 1223256 w 6623012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00330"/>
              <a:gd name="connsiteY0" fmla="*/ 2077382 h 2287912"/>
              <a:gd name="connsiteX1" fmla="*/ 500135 w 6600330"/>
              <a:gd name="connsiteY1" fmla="*/ 1948621 h 2287912"/>
              <a:gd name="connsiteX2" fmla="*/ 139268 w 6600330"/>
              <a:gd name="connsiteY2" fmla="*/ 1621676 h 2287912"/>
              <a:gd name="connsiteX3" fmla="*/ 88816 w 6600330"/>
              <a:gd name="connsiteY3" fmla="*/ 588100 h 2287912"/>
              <a:gd name="connsiteX4" fmla="*/ 1309207 w 6600330"/>
              <a:gd name="connsiteY4" fmla="*/ 26992 h 2287912"/>
              <a:gd name="connsiteX5" fmla="*/ 5487886 w 6600330"/>
              <a:gd name="connsiteY5" fmla="*/ 173256 h 2287912"/>
              <a:gd name="connsiteX6" fmla="*/ 6599531 w 6600330"/>
              <a:gd name="connsiteY6" fmla="*/ 905322 h 2287912"/>
              <a:gd name="connsiteX7" fmla="*/ 5955376 w 6600330"/>
              <a:gd name="connsiteY7" fmla="*/ 1915488 h 2287912"/>
              <a:gd name="connsiteX8" fmla="*/ 2046762 w 6600330"/>
              <a:gd name="connsiteY8" fmla="*/ 2087869 h 2287912"/>
              <a:gd name="connsiteX9" fmla="*/ 1332087 w 6600330"/>
              <a:gd name="connsiteY9" fmla="*/ 2287912 h 2287912"/>
              <a:gd name="connsiteX10" fmla="*/ 1223256 w 6600330"/>
              <a:gd name="connsiteY10" fmla="*/ 2077382 h 2287912"/>
              <a:gd name="connsiteX0" fmla="*/ 1236982 w 6614056"/>
              <a:gd name="connsiteY0" fmla="*/ 2077382 h 2287912"/>
              <a:gd name="connsiteX1" fmla="*/ 513861 w 6614056"/>
              <a:gd name="connsiteY1" fmla="*/ 1948621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325239 w 6614056"/>
              <a:gd name="connsiteY0" fmla="*/ 2062693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25239 w 6614056"/>
              <a:gd name="connsiteY10" fmla="*/ 2062693 h 2287912"/>
              <a:gd name="connsiteX0" fmla="*/ 1350455 w 6614056"/>
              <a:gd name="connsiteY0" fmla="*/ 2033314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50455 w 661405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423371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342580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060489 w 6614057"/>
              <a:gd name="connsiteY8" fmla="*/ 2087869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123530 w 6614057"/>
              <a:gd name="connsiteY8" fmla="*/ 2058491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6451"/>
              <a:gd name="connsiteY0" fmla="*/ 2033314 h 2287912"/>
              <a:gd name="connsiteX1" fmla="*/ 513863 w 6616451"/>
              <a:gd name="connsiteY1" fmla="*/ 1765006 h 2287912"/>
              <a:gd name="connsiteX2" fmla="*/ 115171 w 6616451"/>
              <a:gd name="connsiteY2" fmla="*/ 1342580 h 2287912"/>
              <a:gd name="connsiteX3" fmla="*/ 102543 w 6616451"/>
              <a:gd name="connsiteY3" fmla="*/ 588100 h 2287912"/>
              <a:gd name="connsiteX4" fmla="*/ 1322934 w 6616451"/>
              <a:gd name="connsiteY4" fmla="*/ 26992 h 2287912"/>
              <a:gd name="connsiteX5" fmla="*/ 5501613 w 6616451"/>
              <a:gd name="connsiteY5" fmla="*/ 173256 h 2287912"/>
              <a:gd name="connsiteX6" fmla="*/ 6613258 w 6616451"/>
              <a:gd name="connsiteY6" fmla="*/ 905322 h 2287912"/>
              <a:gd name="connsiteX7" fmla="*/ 6032145 w 6616451"/>
              <a:gd name="connsiteY7" fmla="*/ 1856731 h 2287912"/>
              <a:gd name="connsiteX8" fmla="*/ 2224395 w 6616451"/>
              <a:gd name="connsiteY8" fmla="*/ 2029112 h 2287912"/>
              <a:gd name="connsiteX9" fmla="*/ 1345814 w 6616451"/>
              <a:gd name="connsiteY9" fmla="*/ 2287912 h 2287912"/>
              <a:gd name="connsiteX10" fmla="*/ 1350456 w 6616451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32145 w 6614057"/>
              <a:gd name="connsiteY7" fmla="*/ 1856731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19537 w 6614057"/>
              <a:gd name="connsiteY7" fmla="*/ 180531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3258"/>
              <a:gd name="connsiteY0" fmla="*/ 2033314 h 2287912"/>
              <a:gd name="connsiteX1" fmla="*/ 513863 w 6613258"/>
              <a:gd name="connsiteY1" fmla="*/ 1765006 h 2287912"/>
              <a:gd name="connsiteX2" fmla="*/ 115171 w 6613258"/>
              <a:gd name="connsiteY2" fmla="*/ 1342580 h 2287912"/>
              <a:gd name="connsiteX3" fmla="*/ 102543 w 6613258"/>
              <a:gd name="connsiteY3" fmla="*/ 588100 h 2287912"/>
              <a:gd name="connsiteX4" fmla="*/ 1322934 w 6613258"/>
              <a:gd name="connsiteY4" fmla="*/ 26992 h 2287912"/>
              <a:gd name="connsiteX5" fmla="*/ 5501613 w 6613258"/>
              <a:gd name="connsiteY5" fmla="*/ 173256 h 2287912"/>
              <a:gd name="connsiteX6" fmla="*/ 6613258 w 6613258"/>
              <a:gd name="connsiteY6" fmla="*/ 905322 h 2287912"/>
              <a:gd name="connsiteX7" fmla="*/ 6019537 w 6613258"/>
              <a:gd name="connsiteY7" fmla="*/ 1805318 h 2287912"/>
              <a:gd name="connsiteX8" fmla="*/ 2224395 w 6613258"/>
              <a:gd name="connsiteY8" fmla="*/ 2029112 h 2287912"/>
              <a:gd name="connsiteX9" fmla="*/ 1345814 w 6613258"/>
              <a:gd name="connsiteY9" fmla="*/ 2287912 h 2287912"/>
              <a:gd name="connsiteX10" fmla="*/ 1350456 w 6613258"/>
              <a:gd name="connsiteY10" fmla="*/ 2033314 h 2287912"/>
              <a:gd name="connsiteX0" fmla="*/ 1352720 w 6615522"/>
              <a:gd name="connsiteY0" fmla="*/ 2033314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52720 w 6615522"/>
              <a:gd name="connsiteY10" fmla="*/ 2033314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2284 w 6617261"/>
              <a:gd name="connsiteY0" fmla="*/ 2011281 h 2287912"/>
              <a:gd name="connsiteX1" fmla="*/ 606122 w 6617261"/>
              <a:gd name="connsiteY1" fmla="*/ 1728283 h 2287912"/>
              <a:gd name="connsiteX2" fmla="*/ 119174 w 6617261"/>
              <a:gd name="connsiteY2" fmla="*/ 1342580 h 2287912"/>
              <a:gd name="connsiteX3" fmla="*/ 106546 w 6617261"/>
              <a:gd name="connsiteY3" fmla="*/ 588100 h 2287912"/>
              <a:gd name="connsiteX4" fmla="*/ 1326937 w 6617261"/>
              <a:gd name="connsiteY4" fmla="*/ 26992 h 2287912"/>
              <a:gd name="connsiteX5" fmla="*/ 5505616 w 6617261"/>
              <a:gd name="connsiteY5" fmla="*/ 173256 h 2287912"/>
              <a:gd name="connsiteX6" fmla="*/ 6617261 w 6617261"/>
              <a:gd name="connsiteY6" fmla="*/ 905322 h 2287912"/>
              <a:gd name="connsiteX7" fmla="*/ 6023540 w 6617261"/>
              <a:gd name="connsiteY7" fmla="*/ 1805318 h 2287912"/>
              <a:gd name="connsiteX8" fmla="*/ 2228398 w 6617261"/>
              <a:gd name="connsiteY8" fmla="*/ 2029112 h 2287912"/>
              <a:gd name="connsiteX9" fmla="*/ 1349817 w 6617261"/>
              <a:gd name="connsiteY9" fmla="*/ 2287912 h 2287912"/>
              <a:gd name="connsiteX10" fmla="*/ 1392284 w 6617261"/>
              <a:gd name="connsiteY10" fmla="*/ 2011281 h 2287912"/>
              <a:gd name="connsiteX0" fmla="*/ 1382461 w 6607438"/>
              <a:gd name="connsiteY0" fmla="*/ 2011281 h 2287912"/>
              <a:gd name="connsiteX1" fmla="*/ 596299 w 6607438"/>
              <a:gd name="connsiteY1" fmla="*/ 1728283 h 2287912"/>
              <a:gd name="connsiteX2" fmla="*/ 134568 w 6607438"/>
              <a:gd name="connsiteY2" fmla="*/ 1291168 h 2287912"/>
              <a:gd name="connsiteX3" fmla="*/ 96723 w 6607438"/>
              <a:gd name="connsiteY3" fmla="*/ 588100 h 2287912"/>
              <a:gd name="connsiteX4" fmla="*/ 1317114 w 6607438"/>
              <a:gd name="connsiteY4" fmla="*/ 26992 h 2287912"/>
              <a:gd name="connsiteX5" fmla="*/ 5495793 w 6607438"/>
              <a:gd name="connsiteY5" fmla="*/ 173256 h 2287912"/>
              <a:gd name="connsiteX6" fmla="*/ 6607438 w 6607438"/>
              <a:gd name="connsiteY6" fmla="*/ 905322 h 2287912"/>
              <a:gd name="connsiteX7" fmla="*/ 6013717 w 6607438"/>
              <a:gd name="connsiteY7" fmla="*/ 1805318 h 2287912"/>
              <a:gd name="connsiteX8" fmla="*/ 2218575 w 6607438"/>
              <a:gd name="connsiteY8" fmla="*/ 2029112 h 2287912"/>
              <a:gd name="connsiteX9" fmla="*/ 1339994 w 6607438"/>
              <a:gd name="connsiteY9" fmla="*/ 2287912 h 2287912"/>
              <a:gd name="connsiteX10" fmla="*/ 1382461 w 6607438"/>
              <a:gd name="connsiteY10" fmla="*/ 2011281 h 2287912"/>
              <a:gd name="connsiteX0" fmla="*/ 1346619 w 6571596"/>
              <a:gd name="connsiteY0" fmla="*/ 2009705 h 2286336"/>
              <a:gd name="connsiteX1" fmla="*/ 560457 w 6571596"/>
              <a:gd name="connsiteY1" fmla="*/ 1726707 h 2286336"/>
              <a:gd name="connsiteX2" fmla="*/ 98726 w 6571596"/>
              <a:gd name="connsiteY2" fmla="*/ 1289592 h 2286336"/>
              <a:gd name="connsiteX3" fmla="*/ 111313 w 6571596"/>
              <a:gd name="connsiteY3" fmla="*/ 564490 h 2286336"/>
              <a:gd name="connsiteX4" fmla="*/ 1281272 w 6571596"/>
              <a:gd name="connsiteY4" fmla="*/ 25416 h 2286336"/>
              <a:gd name="connsiteX5" fmla="*/ 5459951 w 6571596"/>
              <a:gd name="connsiteY5" fmla="*/ 171680 h 2286336"/>
              <a:gd name="connsiteX6" fmla="*/ 6571596 w 6571596"/>
              <a:gd name="connsiteY6" fmla="*/ 903746 h 2286336"/>
              <a:gd name="connsiteX7" fmla="*/ 5977875 w 6571596"/>
              <a:gd name="connsiteY7" fmla="*/ 1803742 h 2286336"/>
              <a:gd name="connsiteX8" fmla="*/ 2182733 w 6571596"/>
              <a:gd name="connsiteY8" fmla="*/ 2027536 h 2286336"/>
              <a:gd name="connsiteX9" fmla="*/ 1304152 w 6571596"/>
              <a:gd name="connsiteY9" fmla="*/ 2286336 h 2286336"/>
              <a:gd name="connsiteX10" fmla="*/ 1346619 w 6571596"/>
              <a:gd name="connsiteY10" fmla="*/ 2009705 h 2286336"/>
              <a:gd name="connsiteX0" fmla="*/ 1335993 w 6560970"/>
              <a:gd name="connsiteY0" fmla="*/ 2009705 h 2286336"/>
              <a:gd name="connsiteX1" fmla="*/ 549831 w 6560970"/>
              <a:gd name="connsiteY1" fmla="*/ 1726707 h 2286336"/>
              <a:gd name="connsiteX2" fmla="*/ 88100 w 6560970"/>
              <a:gd name="connsiteY2" fmla="*/ 1289592 h 2286336"/>
              <a:gd name="connsiteX3" fmla="*/ 100687 w 6560970"/>
              <a:gd name="connsiteY3" fmla="*/ 564490 h 2286336"/>
              <a:gd name="connsiteX4" fmla="*/ 1270646 w 6560970"/>
              <a:gd name="connsiteY4" fmla="*/ 25416 h 2286336"/>
              <a:gd name="connsiteX5" fmla="*/ 5449325 w 6560970"/>
              <a:gd name="connsiteY5" fmla="*/ 171680 h 2286336"/>
              <a:gd name="connsiteX6" fmla="*/ 6560970 w 6560970"/>
              <a:gd name="connsiteY6" fmla="*/ 903746 h 2286336"/>
              <a:gd name="connsiteX7" fmla="*/ 5967249 w 6560970"/>
              <a:gd name="connsiteY7" fmla="*/ 1803742 h 2286336"/>
              <a:gd name="connsiteX8" fmla="*/ 2172107 w 6560970"/>
              <a:gd name="connsiteY8" fmla="*/ 2027536 h 2286336"/>
              <a:gd name="connsiteX9" fmla="*/ 1293526 w 6560970"/>
              <a:gd name="connsiteY9" fmla="*/ 2286336 h 2286336"/>
              <a:gd name="connsiteX10" fmla="*/ 1335993 w 6560970"/>
              <a:gd name="connsiteY10" fmla="*/ 2009705 h 2286336"/>
              <a:gd name="connsiteX0" fmla="*/ 1320449 w 6545426"/>
              <a:gd name="connsiteY0" fmla="*/ 2009705 h 2286336"/>
              <a:gd name="connsiteX1" fmla="*/ 534287 w 6545426"/>
              <a:gd name="connsiteY1" fmla="*/ 1726707 h 2286336"/>
              <a:gd name="connsiteX2" fmla="*/ 72556 w 6545426"/>
              <a:gd name="connsiteY2" fmla="*/ 1289592 h 2286336"/>
              <a:gd name="connsiteX3" fmla="*/ 85143 w 6545426"/>
              <a:gd name="connsiteY3" fmla="*/ 564490 h 2286336"/>
              <a:gd name="connsiteX4" fmla="*/ 1255102 w 6545426"/>
              <a:gd name="connsiteY4" fmla="*/ 25416 h 2286336"/>
              <a:gd name="connsiteX5" fmla="*/ 5433781 w 6545426"/>
              <a:gd name="connsiteY5" fmla="*/ 171680 h 2286336"/>
              <a:gd name="connsiteX6" fmla="*/ 6545426 w 6545426"/>
              <a:gd name="connsiteY6" fmla="*/ 903746 h 2286336"/>
              <a:gd name="connsiteX7" fmla="*/ 5951705 w 6545426"/>
              <a:gd name="connsiteY7" fmla="*/ 1803742 h 2286336"/>
              <a:gd name="connsiteX8" fmla="*/ 2156563 w 6545426"/>
              <a:gd name="connsiteY8" fmla="*/ 2027536 h 2286336"/>
              <a:gd name="connsiteX9" fmla="*/ 1277982 w 6545426"/>
              <a:gd name="connsiteY9" fmla="*/ 2286336 h 2286336"/>
              <a:gd name="connsiteX10" fmla="*/ 1320449 w 6545426"/>
              <a:gd name="connsiteY10" fmla="*/ 2009705 h 2286336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261706 w 6486683"/>
              <a:gd name="connsiteY0" fmla="*/ 2028838 h 2305469"/>
              <a:gd name="connsiteX1" fmla="*/ 475544 w 6486683"/>
              <a:gd name="connsiteY1" fmla="*/ 1745840 h 2305469"/>
              <a:gd name="connsiteX2" fmla="*/ 26400 w 6486683"/>
              <a:gd name="connsiteY2" fmla="*/ 583623 h 2305469"/>
              <a:gd name="connsiteX3" fmla="*/ 1246792 w 6486683"/>
              <a:gd name="connsiteY3" fmla="*/ 22515 h 2305469"/>
              <a:gd name="connsiteX4" fmla="*/ 5375038 w 6486683"/>
              <a:gd name="connsiteY4" fmla="*/ 190813 h 2305469"/>
              <a:gd name="connsiteX5" fmla="*/ 6486683 w 6486683"/>
              <a:gd name="connsiteY5" fmla="*/ 922879 h 2305469"/>
              <a:gd name="connsiteX6" fmla="*/ 5892962 w 6486683"/>
              <a:gd name="connsiteY6" fmla="*/ 1822875 h 2305469"/>
              <a:gd name="connsiteX7" fmla="*/ 2097820 w 6486683"/>
              <a:gd name="connsiteY7" fmla="*/ 2046669 h 2305469"/>
              <a:gd name="connsiteX8" fmla="*/ 1219239 w 6486683"/>
              <a:gd name="connsiteY8" fmla="*/ 2305469 h 2305469"/>
              <a:gd name="connsiteX9" fmla="*/ 1261706 w 6486683"/>
              <a:gd name="connsiteY9" fmla="*/ 2028838 h 2305469"/>
              <a:gd name="connsiteX0" fmla="*/ 1278912 w 6503889"/>
              <a:gd name="connsiteY0" fmla="*/ 2028838 h 2305469"/>
              <a:gd name="connsiteX1" fmla="*/ 366669 w 6503889"/>
              <a:gd name="connsiteY1" fmla="*/ 1650360 h 2305469"/>
              <a:gd name="connsiteX2" fmla="*/ 43606 w 6503889"/>
              <a:gd name="connsiteY2" fmla="*/ 583623 h 2305469"/>
              <a:gd name="connsiteX3" fmla="*/ 1263998 w 6503889"/>
              <a:gd name="connsiteY3" fmla="*/ 22515 h 2305469"/>
              <a:gd name="connsiteX4" fmla="*/ 5392244 w 6503889"/>
              <a:gd name="connsiteY4" fmla="*/ 190813 h 2305469"/>
              <a:gd name="connsiteX5" fmla="*/ 6503889 w 6503889"/>
              <a:gd name="connsiteY5" fmla="*/ 922879 h 2305469"/>
              <a:gd name="connsiteX6" fmla="*/ 5910168 w 6503889"/>
              <a:gd name="connsiteY6" fmla="*/ 1822875 h 2305469"/>
              <a:gd name="connsiteX7" fmla="*/ 2115026 w 6503889"/>
              <a:gd name="connsiteY7" fmla="*/ 2046669 h 2305469"/>
              <a:gd name="connsiteX8" fmla="*/ 1236445 w 6503889"/>
              <a:gd name="connsiteY8" fmla="*/ 2305469 h 2305469"/>
              <a:gd name="connsiteX9" fmla="*/ 1278912 w 6503889"/>
              <a:gd name="connsiteY9" fmla="*/ 2028838 h 2305469"/>
              <a:gd name="connsiteX0" fmla="*/ 1306915 w 6531892"/>
              <a:gd name="connsiteY0" fmla="*/ 2028838 h 2305469"/>
              <a:gd name="connsiteX1" fmla="*/ 268591 w 6531892"/>
              <a:gd name="connsiteY1" fmla="*/ 1643015 h 2305469"/>
              <a:gd name="connsiteX2" fmla="*/ 71609 w 6531892"/>
              <a:gd name="connsiteY2" fmla="*/ 583623 h 2305469"/>
              <a:gd name="connsiteX3" fmla="*/ 1292001 w 6531892"/>
              <a:gd name="connsiteY3" fmla="*/ 22515 h 2305469"/>
              <a:gd name="connsiteX4" fmla="*/ 5420247 w 6531892"/>
              <a:gd name="connsiteY4" fmla="*/ 190813 h 2305469"/>
              <a:gd name="connsiteX5" fmla="*/ 6531892 w 6531892"/>
              <a:gd name="connsiteY5" fmla="*/ 922879 h 2305469"/>
              <a:gd name="connsiteX6" fmla="*/ 5938171 w 6531892"/>
              <a:gd name="connsiteY6" fmla="*/ 1822875 h 2305469"/>
              <a:gd name="connsiteX7" fmla="*/ 2143029 w 6531892"/>
              <a:gd name="connsiteY7" fmla="*/ 2046669 h 2305469"/>
              <a:gd name="connsiteX8" fmla="*/ 1264448 w 6531892"/>
              <a:gd name="connsiteY8" fmla="*/ 2305469 h 2305469"/>
              <a:gd name="connsiteX9" fmla="*/ 1306915 w 6531892"/>
              <a:gd name="connsiteY9" fmla="*/ 2028838 h 2305469"/>
              <a:gd name="connsiteX0" fmla="*/ 1322733 w 6547710"/>
              <a:gd name="connsiteY0" fmla="*/ 2028838 h 2305469"/>
              <a:gd name="connsiteX1" fmla="*/ 284409 w 6547710"/>
              <a:gd name="connsiteY1" fmla="*/ 1643015 h 2305469"/>
              <a:gd name="connsiteX2" fmla="*/ 87427 w 6547710"/>
              <a:gd name="connsiteY2" fmla="*/ 583623 h 2305469"/>
              <a:gd name="connsiteX3" fmla="*/ 1307819 w 6547710"/>
              <a:gd name="connsiteY3" fmla="*/ 22515 h 2305469"/>
              <a:gd name="connsiteX4" fmla="*/ 5436065 w 6547710"/>
              <a:gd name="connsiteY4" fmla="*/ 190813 h 2305469"/>
              <a:gd name="connsiteX5" fmla="*/ 6547710 w 6547710"/>
              <a:gd name="connsiteY5" fmla="*/ 922879 h 2305469"/>
              <a:gd name="connsiteX6" fmla="*/ 5953989 w 6547710"/>
              <a:gd name="connsiteY6" fmla="*/ 1822875 h 2305469"/>
              <a:gd name="connsiteX7" fmla="*/ 2158847 w 6547710"/>
              <a:gd name="connsiteY7" fmla="*/ 2046669 h 2305469"/>
              <a:gd name="connsiteX8" fmla="*/ 1280266 w 6547710"/>
              <a:gd name="connsiteY8" fmla="*/ 2305469 h 2305469"/>
              <a:gd name="connsiteX9" fmla="*/ 1322733 w 6547710"/>
              <a:gd name="connsiteY9" fmla="*/ 2028838 h 2305469"/>
              <a:gd name="connsiteX0" fmla="*/ 1350725 w 6575702"/>
              <a:gd name="connsiteY0" fmla="*/ 2028838 h 2305469"/>
              <a:gd name="connsiteX1" fmla="*/ 312401 w 6575702"/>
              <a:gd name="connsiteY1" fmla="*/ 1643015 h 2305469"/>
              <a:gd name="connsiteX2" fmla="*/ 115419 w 6575702"/>
              <a:gd name="connsiteY2" fmla="*/ 583623 h 2305469"/>
              <a:gd name="connsiteX3" fmla="*/ 1335811 w 6575702"/>
              <a:gd name="connsiteY3" fmla="*/ 22515 h 2305469"/>
              <a:gd name="connsiteX4" fmla="*/ 5464057 w 6575702"/>
              <a:gd name="connsiteY4" fmla="*/ 190813 h 2305469"/>
              <a:gd name="connsiteX5" fmla="*/ 6575702 w 6575702"/>
              <a:gd name="connsiteY5" fmla="*/ 922879 h 2305469"/>
              <a:gd name="connsiteX6" fmla="*/ 5981981 w 6575702"/>
              <a:gd name="connsiteY6" fmla="*/ 1822875 h 2305469"/>
              <a:gd name="connsiteX7" fmla="*/ 2186839 w 6575702"/>
              <a:gd name="connsiteY7" fmla="*/ 2046669 h 2305469"/>
              <a:gd name="connsiteX8" fmla="*/ 1308258 w 6575702"/>
              <a:gd name="connsiteY8" fmla="*/ 2305469 h 2305469"/>
              <a:gd name="connsiteX9" fmla="*/ 1350725 w 6575702"/>
              <a:gd name="connsiteY9" fmla="*/ 2028838 h 2305469"/>
              <a:gd name="connsiteX0" fmla="*/ 1334698 w 6559675"/>
              <a:gd name="connsiteY0" fmla="*/ 2033414 h 2310045"/>
              <a:gd name="connsiteX1" fmla="*/ 296374 w 6559675"/>
              <a:gd name="connsiteY1" fmla="*/ 1647591 h 2310045"/>
              <a:gd name="connsiteX2" fmla="*/ 99392 w 6559675"/>
              <a:gd name="connsiteY2" fmla="*/ 654301 h 2310045"/>
              <a:gd name="connsiteX3" fmla="*/ 1319784 w 6559675"/>
              <a:gd name="connsiteY3" fmla="*/ 27091 h 2310045"/>
              <a:gd name="connsiteX4" fmla="*/ 5448030 w 6559675"/>
              <a:gd name="connsiteY4" fmla="*/ 195389 h 2310045"/>
              <a:gd name="connsiteX5" fmla="*/ 6559675 w 6559675"/>
              <a:gd name="connsiteY5" fmla="*/ 927455 h 2310045"/>
              <a:gd name="connsiteX6" fmla="*/ 5965954 w 6559675"/>
              <a:gd name="connsiteY6" fmla="*/ 1827451 h 2310045"/>
              <a:gd name="connsiteX7" fmla="*/ 2170812 w 6559675"/>
              <a:gd name="connsiteY7" fmla="*/ 2051245 h 2310045"/>
              <a:gd name="connsiteX8" fmla="*/ 1292231 w 6559675"/>
              <a:gd name="connsiteY8" fmla="*/ 2310045 h 2310045"/>
              <a:gd name="connsiteX9" fmla="*/ 1334698 w 6559675"/>
              <a:gd name="connsiteY9" fmla="*/ 2033414 h 2310045"/>
              <a:gd name="connsiteX0" fmla="*/ 1387100 w 6612077"/>
              <a:gd name="connsiteY0" fmla="*/ 2036495 h 2313126"/>
              <a:gd name="connsiteX1" fmla="*/ 348776 w 6612077"/>
              <a:gd name="connsiteY1" fmla="*/ 1650672 h 2313126"/>
              <a:gd name="connsiteX2" fmla="*/ 88753 w 6612077"/>
              <a:gd name="connsiteY2" fmla="*/ 701450 h 2313126"/>
              <a:gd name="connsiteX3" fmla="*/ 1372186 w 6612077"/>
              <a:gd name="connsiteY3" fmla="*/ 30172 h 2313126"/>
              <a:gd name="connsiteX4" fmla="*/ 5500432 w 6612077"/>
              <a:gd name="connsiteY4" fmla="*/ 198470 h 2313126"/>
              <a:gd name="connsiteX5" fmla="*/ 6612077 w 6612077"/>
              <a:gd name="connsiteY5" fmla="*/ 930536 h 2313126"/>
              <a:gd name="connsiteX6" fmla="*/ 6018356 w 6612077"/>
              <a:gd name="connsiteY6" fmla="*/ 1830532 h 2313126"/>
              <a:gd name="connsiteX7" fmla="*/ 2223214 w 6612077"/>
              <a:gd name="connsiteY7" fmla="*/ 2054326 h 2313126"/>
              <a:gd name="connsiteX8" fmla="*/ 1344633 w 6612077"/>
              <a:gd name="connsiteY8" fmla="*/ 2313126 h 2313126"/>
              <a:gd name="connsiteX9" fmla="*/ 1387100 w 6612077"/>
              <a:gd name="connsiteY9" fmla="*/ 2036495 h 2313126"/>
              <a:gd name="connsiteX0" fmla="*/ 1391247 w 6616224"/>
              <a:gd name="connsiteY0" fmla="*/ 2036495 h 2313126"/>
              <a:gd name="connsiteX1" fmla="*/ 352923 w 6616224"/>
              <a:gd name="connsiteY1" fmla="*/ 1650672 h 2313126"/>
              <a:gd name="connsiteX2" fmla="*/ 92900 w 6616224"/>
              <a:gd name="connsiteY2" fmla="*/ 701450 h 2313126"/>
              <a:gd name="connsiteX3" fmla="*/ 1376333 w 6616224"/>
              <a:gd name="connsiteY3" fmla="*/ 30172 h 2313126"/>
              <a:gd name="connsiteX4" fmla="*/ 5504579 w 6616224"/>
              <a:gd name="connsiteY4" fmla="*/ 198470 h 2313126"/>
              <a:gd name="connsiteX5" fmla="*/ 6616224 w 6616224"/>
              <a:gd name="connsiteY5" fmla="*/ 930536 h 2313126"/>
              <a:gd name="connsiteX6" fmla="*/ 6022503 w 6616224"/>
              <a:gd name="connsiteY6" fmla="*/ 1830532 h 2313126"/>
              <a:gd name="connsiteX7" fmla="*/ 2227361 w 6616224"/>
              <a:gd name="connsiteY7" fmla="*/ 2054326 h 2313126"/>
              <a:gd name="connsiteX8" fmla="*/ 1348780 w 6616224"/>
              <a:gd name="connsiteY8" fmla="*/ 2313126 h 2313126"/>
              <a:gd name="connsiteX9" fmla="*/ 1391247 w 6616224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438885 w 6613429"/>
              <a:gd name="connsiteY0" fmla="*/ 2029150 h 2313126"/>
              <a:gd name="connsiteX1" fmla="*/ 350128 w 6613429"/>
              <a:gd name="connsiteY1" fmla="*/ 1650672 h 2313126"/>
              <a:gd name="connsiteX2" fmla="*/ 90105 w 6613429"/>
              <a:gd name="connsiteY2" fmla="*/ 701450 h 2313126"/>
              <a:gd name="connsiteX3" fmla="*/ 1373538 w 6613429"/>
              <a:gd name="connsiteY3" fmla="*/ 30172 h 2313126"/>
              <a:gd name="connsiteX4" fmla="*/ 5501784 w 6613429"/>
              <a:gd name="connsiteY4" fmla="*/ 198470 h 2313126"/>
              <a:gd name="connsiteX5" fmla="*/ 6613429 w 6613429"/>
              <a:gd name="connsiteY5" fmla="*/ 930536 h 2313126"/>
              <a:gd name="connsiteX6" fmla="*/ 6019708 w 6613429"/>
              <a:gd name="connsiteY6" fmla="*/ 1830532 h 2313126"/>
              <a:gd name="connsiteX7" fmla="*/ 2224566 w 6613429"/>
              <a:gd name="connsiteY7" fmla="*/ 2054326 h 2313126"/>
              <a:gd name="connsiteX8" fmla="*/ 1345985 w 6613429"/>
              <a:gd name="connsiteY8" fmla="*/ 2313126 h 2313126"/>
              <a:gd name="connsiteX9" fmla="*/ 1438885 w 6613429"/>
              <a:gd name="connsiteY9" fmla="*/ 2029150 h 2313126"/>
              <a:gd name="connsiteX0" fmla="*/ 1411781 w 6586325"/>
              <a:gd name="connsiteY0" fmla="*/ 2029150 h 2313126"/>
              <a:gd name="connsiteX1" fmla="*/ 323024 w 6586325"/>
              <a:gd name="connsiteY1" fmla="*/ 1650672 h 2313126"/>
              <a:gd name="connsiteX2" fmla="*/ 63001 w 6586325"/>
              <a:gd name="connsiteY2" fmla="*/ 701450 h 2313126"/>
              <a:gd name="connsiteX3" fmla="*/ 1346434 w 6586325"/>
              <a:gd name="connsiteY3" fmla="*/ 30172 h 2313126"/>
              <a:gd name="connsiteX4" fmla="*/ 5474680 w 6586325"/>
              <a:gd name="connsiteY4" fmla="*/ 198470 h 2313126"/>
              <a:gd name="connsiteX5" fmla="*/ 6586325 w 6586325"/>
              <a:gd name="connsiteY5" fmla="*/ 930536 h 2313126"/>
              <a:gd name="connsiteX6" fmla="*/ 5992604 w 6586325"/>
              <a:gd name="connsiteY6" fmla="*/ 1830532 h 2313126"/>
              <a:gd name="connsiteX7" fmla="*/ 2197462 w 6586325"/>
              <a:gd name="connsiteY7" fmla="*/ 2054326 h 2313126"/>
              <a:gd name="connsiteX8" fmla="*/ 1318881 w 6586325"/>
              <a:gd name="connsiteY8" fmla="*/ 2313126 h 2313126"/>
              <a:gd name="connsiteX9" fmla="*/ 1411781 w 6586325"/>
              <a:gd name="connsiteY9" fmla="*/ 2029150 h 2313126"/>
              <a:gd name="connsiteX0" fmla="*/ 1422251 w 6596795"/>
              <a:gd name="connsiteY0" fmla="*/ 2029150 h 2313126"/>
              <a:gd name="connsiteX1" fmla="*/ 333494 w 6596795"/>
              <a:gd name="connsiteY1" fmla="*/ 1650672 h 2313126"/>
              <a:gd name="connsiteX2" fmla="*/ 73471 w 6596795"/>
              <a:gd name="connsiteY2" fmla="*/ 701450 h 2313126"/>
              <a:gd name="connsiteX3" fmla="*/ 1356904 w 6596795"/>
              <a:gd name="connsiteY3" fmla="*/ 30172 h 2313126"/>
              <a:gd name="connsiteX4" fmla="*/ 5485150 w 6596795"/>
              <a:gd name="connsiteY4" fmla="*/ 198470 h 2313126"/>
              <a:gd name="connsiteX5" fmla="*/ 6596795 w 6596795"/>
              <a:gd name="connsiteY5" fmla="*/ 930536 h 2313126"/>
              <a:gd name="connsiteX6" fmla="*/ 6003074 w 6596795"/>
              <a:gd name="connsiteY6" fmla="*/ 1830532 h 2313126"/>
              <a:gd name="connsiteX7" fmla="*/ 2207932 w 6596795"/>
              <a:gd name="connsiteY7" fmla="*/ 2054326 h 2313126"/>
              <a:gd name="connsiteX8" fmla="*/ 1329351 w 6596795"/>
              <a:gd name="connsiteY8" fmla="*/ 2313126 h 2313126"/>
              <a:gd name="connsiteX9" fmla="*/ 1422251 w 6596795"/>
              <a:gd name="connsiteY9" fmla="*/ 2029150 h 2313126"/>
              <a:gd name="connsiteX0" fmla="*/ 1427107 w 6601651"/>
              <a:gd name="connsiteY0" fmla="*/ 2029150 h 2313126"/>
              <a:gd name="connsiteX1" fmla="*/ 338350 w 6601651"/>
              <a:gd name="connsiteY1" fmla="*/ 1650672 h 2313126"/>
              <a:gd name="connsiteX2" fmla="*/ 78327 w 6601651"/>
              <a:gd name="connsiteY2" fmla="*/ 701450 h 2313126"/>
              <a:gd name="connsiteX3" fmla="*/ 1361760 w 6601651"/>
              <a:gd name="connsiteY3" fmla="*/ 30172 h 2313126"/>
              <a:gd name="connsiteX4" fmla="*/ 5490006 w 6601651"/>
              <a:gd name="connsiteY4" fmla="*/ 198470 h 2313126"/>
              <a:gd name="connsiteX5" fmla="*/ 6601651 w 6601651"/>
              <a:gd name="connsiteY5" fmla="*/ 930536 h 2313126"/>
              <a:gd name="connsiteX6" fmla="*/ 6007930 w 6601651"/>
              <a:gd name="connsiteY6" fmla="*/ 1830532 h 2313126"/>
              <a:gd name="connsiteX7" fmla="*/ 2212788 w 6601651"/>
              <a:gd name="connsiteY7" fmla="*/ 2054326 h 2313126"/>
              <a:gd name="connsiteX8" fmla="*/ 1334207 w 6601651"/>
              <a:gd name="connsiteY8" fmla="*/ 2313126 h 2313126"/>
              <a:gd name="connsiteX9" fmla="*/ 1427107 w 6601651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98750 w 6597644"/>
              <a:gd name="connsiteY0" fmla="*/ 2029150 h 2313126"/>
              <a:gd name="connsiteX1" fmla="*/ 298554 w 6597644"/>
              <a:gd name="connsiteY1" fmla="*/ 1654147 h 2313126"/>
              <a:gd name="connsiteX2" fmla="*/ 74320 w 6597644"/>
              <a:gd name="connsiteY2" fmla="*/ 701450 h 2313126"/>
              <a:gd name="connsiteX3" fmla="*/ 1357753 w 6597644"/>
              <a:gd name="connsiteY3" fmla="*/ 30172 h 2313126"/>
              <a:gd name="connsiteX4" fmla="*/ 5485999 w 6597644"/>
              <a:gd name="connsiteY4" fmla="*/ 198470 h 2313126"/>
              <a:gd name="connsiteX5" fmla="*/ 6597644 w 6597644"/>
              <a:gd name="connsiteY5" fmla="*/ 930536 h 2313126"/>
              <a:gd name="connsiteX6" fmla="*/ 6003923 w 6597644"/>
              <a:gd name="connsiteY6" fmla="*/ 1830532 h 2313126"/>
              <a:gd name="connsiteX7" fmla="*/ 2208781 w 6597644"/>
              <a:gd name="connsiteY7" fmla="*/ 2054326 h 2313126"/>
              <a:gd name="connsiteX8" fmla="*/ 1330200 w 6597644"/>
              <a:gd name="connsiteY8" fmla="*/ 2313126 h 2313126"/>
              <a:gd name="connsiteX9" fmla="*/ 1498750 w 65976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506919 w 6605813"/>
              <a:gd name="connsiteY0" fmla="*/ 2029150 h 2313126"/>
              <a:gd name="connsiteX1" fmla="*/ 306723 w 6605813"/>
              <a:gd name="connsiteY1" fmla="*/ 1654147 h 2313126"/>
              <a:gd name="connsiteX2" fmla="*/ 82489 w 6605813"/>
              <a:gd name="connsiteY2" fmla="*/ 701450 h 2313126"/>
              <a:gd name="connsiteX3" fmla="*/ 1365922 w 6605813"/>
              <a:gd name="connsiteY3" fmla="*/ 30172 h 2313126"/>
              <a:gd name="connsiteX4" fmla="*/ 5494168 w 6605813"/>
              <a:gd name="connsiteY4" fmla="*/ 198470 h 2313126"/>
              <a:gd name="connsiteX5" fmla="*/ 6605813 w 6605813"/>
              <a:gd name="connsiteY5" fmla="*/ 930536 h 2313126"/>
              <a:gd name="connsiteX6" fmla="*/ 6012092 w 6605813"/>
              <a:gd name="connsiteY6" fmla="*/ 1830532 h 2313126"/>
              <a:gd name="connsiteX7" fmla="*/ 2216950 w 6605813"/>
              <a:gd name="connsiteY7" fmla="*/ 2054326 h 2313126"/>
              <a:gd name="connsiteX8" fmla="*/ 1338369 w 6605813"/>
              <a:gd name="connsiteY8" fmla="*/ 2313126 h 2313126"/>
              <a:gd name="connsiteX9" fmla="*/ 1506919 w 6605813"/>
              <a:gd name="connsiteY9" fmla="*/ 2029150 h 23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5813" h="2313126">
                <a:moveTo>
                  <a:pt x="1506919" y="2029150"/>
                </a:moveTo>
                <a:cubicBezTo>
                  <a:pt x="1417504" y="1839150"/>
                  <a:pt x="585881" y="1896278"/>
                  <a:pt x="306723" y="1654147"/>
                </a:cubicBezTo>
                <a:cubicBezTo>
                  <a:pt x="27565" y="1412016"/>
                  <a:pt x="-94044" y="972113"/>
                  <a:pt x="82489" y="701450"/>
                </a:cubicBezTo>
                <a:cubicBezTo>
                  <a:pt x="259022" y="430788"/>
                  <a:pt x="463975" y="114002"/>
                  <a:pt x="1365922" y="30172"/>
                </a:cubicBezTo>
                <a:cubicBezTo>
                  <a:pt x="2267869" y="-53658"/>
                  <a:pt x="4620853" y="48409"/>
                  <a:pt x="5494168" y="198470"/>
                </a:cubicBezTo>
                <a:cubicBezTo>
                  <a:pt x="6367483" y="348531"/>
                  <a:pt x="6547059" y="600421"/>
                  <a:pt x="6605813" y="930536"/>
                </a:cubicBezTo>
                <a:cubicBezTo>
                  <a:pt x="6583958" y="1261451"/>
                  <a:pt x="6667921" y="1584477"/>
                  <a:pt x="6012092" y="1830532"/>
                </a:cubicBezTo>
                <a:cubicBezTo>
                  <a:pt x="5356263" y="2076587"/>
                  <a:pt x="2425296" y="2046334"/>
                  <a:pt x="2216950" y="2054326"/>
                </a:cubicBezTo>
                <a:cubicBezTo>
                  <a:pt x="1882633" y="2207554"/>
                  <a:pt x="1465597" y="2294989"/>
                  <a:pt x="1338369" y="2313126"/>
                </a:cubicBezTo>
                <a:cubicBezTo>
                  <a:pt x="1524676" y="2124221"/>
                  <a:pt x="1506919" y="2029150"/>
                  <a:pt x="1506919" y="202915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B930D-21FA-B927-6829-E3F09224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65" y="613455"/>
            <a:ext cx="4628759" cy="2083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Questions?</a:t>
            </a:r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54E502-E41E-47D5-8AB9-683E3D3E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4884" flipH="1">
            <a:off x="5645898" y="25325"/>
            <a:ext cx="3856838" cy="2114365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65242"/>
              <a:gd name="connsiteX1" fmla="*/ 1646266 w 4958820"/>
              <a:gd name="connsiteY1" fmla="*/ 574434 h 4165242"/>
              <a:gd name="connsiteX2" fmla="*/ 4631860 w 4958820"/>
              <a:gd name="connsiteY2" fmla="*/ 934302 h 4165242"/>
              <a:gd name="connsiteX3" fmla="*/ 4727101 w 4958820"/>
              <a:gd name="connsiteY3" fmla="*/ 3409206 h 4165242"/>
              <a:gd name="connsiteX4" fmla="*/ 3579038 w 4958820"/>
              <a:gd name="connsiteY4" fmla="*/ 4131303 h 4165242"/>
              <a:gd name="connsiteX5" fmla="*/ 964723 w 4958820"/>
              <a:gd name="connsiteY5" fmla="*/ 3953024 h 4165242"/>
              <a:gd name="connsiteX6" fmla="*/ 76447 w 4958820"/>
              <a:gd name="connsiteY6" fmla="*/ 3313039 h 4165242"/>
              <a:gd name="connsiteX7" fmla="*/ 163050 w 4958820"/>
              <a:gd name="connsiteY7" fmla="*/ 1290513 h 4165242"/>
              <a:gd name="connsiteX8" fmla="*/ 990367 w 4958820"/>
              <a:gd name="connsiteY8" fmla="*/ 590018 h 4165242"/>
              <a:gd name="connsiteX9" fmla="*/ 1008299 w 4958820"/>
              <a:gd name="connsiteY9" fmla="*/ 0 h 4165242"/>
              <a:gd name="connsiteX0" fmla="*/ 879400 w 4829921"/>
              <a:gd name="connsiteY0" fmla="*/ 0 h 4165244"/>
              <a:gd name="connsiteX1" fmla="*/ 1517367 w 4829921"/>
              <a:gd name="connsiteY1" fmla="*/ 574434 h 4165244"/>
              <a:gd name="connsiteX2" fmla="*/ 4502961 w 4829921"/>
              <a:gd name="connsiteY2" fmla="*/ 934302 h 4165244"/>
              <a:gd name="connsiteX3" fmla="*/ 4598202 w 4829921"/>
              <a:gd name="connsiteY3" fmla="*/ 3409206 h 4165244"/>
              <a:gd name="connsiteX4" fmla="*/ 3450139 w 4829921"/>
              <a:gd name="connsiteY4" fmla="*/ 4131303 h 4165244"/>
              <a:gd name="connsiteX5" fmla="*/ 835824 w 4829921"/>
              <a:gd name="connsiteY5" fmla="*/ 3953024 h 4165244"/>
              <a:gd name="connsiteX6" fmla="*/ 388743 w 4829921"/>
              <a:gd name="connsiteY6" fmla="*/ 3217428 h 4165244"/>
              <a:gd name="connsiteX7" fmla="*/ 34151 w 4829921"/>
              <a:gd name="connsiteY7" fmla="*/ 1290513 h 4165244"/>
              <a:gd name="connsiteX8" fmla="*/ 861468 w 4829921"/>
              <a:gd name="connsiteY8" fmla="*/ 590018 h 4165244"/>
              <a:gd name="connsiteX9" fmla="*/ 879400 w 4829921"/>
              <a:gd name="connsiteY9" fmla="*/ 0 h 4165244"/>
              <a:gd name="connsiteX0" fmla="*/ 879400 w 4829921"/>
              <a:gd name="connsiteY0" fmla="*/ 0 h 4138288"/>
              <a:gd name="connsiteX1" fmla="*/ 1517367 w 4829921"/>
              <a:gd name="connsiteY1" fmla="*/ 574434 h 4138288"/>
              <a:gd name="connsiteX2" fmla="*/ 4502961 w 4829921"/>
              <a:gd name="connsiteY2" fmla="*/ 934302 h 4138288"/>
              <a:gd name="connsiteX3" fmla="*/ 4598202 w 4829921"/>
              <a:gd name="connsiteY3" fmla="*/ 3409206 h 4138288"/>
              <a:gd name="connsiteX4" fmla="*/ 3450139 w 4829921"/>
              <a:gd name="connsiteY4" fmla="*/ 4131303 h 4138288"/>
              <a:gd name="connsiteX5" fmla="*/ 982153 w 4829921"/>
              <a:gd name="connsiteY5" fmla="*/ 3738143 h 4138288"/>
              <a:gd name="connsiteX6" fmla="*/ 388743 w 4829921"/>
              <a:gd name="connsiteY6" fmla="*/ 3217428 h 4138288"/>
              <a:gd name="connsiteX7" fmla="*/ 34151 w 4829921"/>
              <a:gd name="connsiteY7" fmla="*/ 1290513 h 4138288"/>
              <a:gd name="connsiteX8" fmla="*/ 861468 w 4829921"/>
              <a:gd name="connsiteY8" fmla="*/ 590018 h 4138288"/>
              <a:gd name="connsiteX9" fmla="*/ 879400 w 4829921"/>
              <a:gd name="connsiteY9" fmla="*/ 0 h 4138288"/>
              <a:gd name="connsiteX0" fmla="*/ 797965 w 4748486"/>
              <a:gd name="connsiteY0" fmla="*/ 0 h 4138290"/>
              <a:gd name="connsiteX1" fmla="*/ 1435932 w 4748486"/>
              <a:gd name="connsiteY1" fmla="*/ 574434 h 4138290"/>
              <a:gd name="connsiteX2" fmla="*/ 4421526 w 4748486"/>
              <a:gd name="connsiteY2" fmla="*/ 934302 h 4138290"/>
              <a:gd name="connsiteX3" fmla="*/ 4516767 w 4748486"/>
              <a:gd name="connsiteY3" fmla="*/ 3409206 h 4138290"/>
              <a:gd name="connsiteX4" fmla="*/ 3368704 w 4748486"/>
              <a:gd name="connsiteY4" fmla="*/ 4131303 h 4138290"/>
              <a:gd name="connsiteX5" fmla="*/ 900718 w 4748486"/>
              <a:gd name="connsiteY5" fmla="*/ 3738143 h 4138290"/>
              <a:gd name="connsiteX6" fmla="*/ 307308 w 4748486"/>
              <a:gd name="connsiteY6" fmla="*/ 3217428 h 4138290"/>
              <a:gd name="connsiteX7" fmla="*/ 42133 w 4748486"/>
              <a:gd name="connsiteY7" fmla="*/ 1485818 h 4138290"/>
              <a:gd name="connsiteX8" fmla="*/ 780033 w 4748486"/>
              <a:gd name="connsiteY8" fmla="*/ 590018 h 4138290"/>
              <a:gd name="connsiteX9" fmla="*/ 797965 w 4748486"/>
              <a:gd name="connsiteY9" fmla="*/ 0 h 4138290"/>
              <a:gd name="connsiteX0" fmla="*/ 816235 w 4766756"/>
              <a:gd name="connsiteY0" fmla="*/ 0 h 4138288"/>
              <a:gd name="connsiteX1" fmla="*/ 1454202 w 4766756"/>
              <a:gd name="connsiteY1" fmla="*/ 574434 h 4138288"/>
              <a:gd name="connsiteX2" fmla="*/ 4439796 w 4766756"/>
              <a:gd name="connsiteY2" fmla="*/ 934302 h 4138288"/>
              <a:gd name="connsiteX3" fmla="*/ 4535037 w 4766756"/>
              <a:gd name="connsiteY3" fmla="*/ 3409206 h 4138288"/>
              <a:gd name="connsiteX4" fmla="*/ 3386974 w 4766756"/>
              <a:gd name="connsiteY4" fmla="*/ 4131303 h 4138288"/>
              <a:gd name="connsiteX5" fmla="*/ 918988 w 4766756"/>
              <a:gd name="connsiteY5" fmla="*/ 3738143 h 4138288"/>
              <a:gd name="connsiteX6" fmla="*/ 205861 w 4766756"/>
              <a:gd name="connsiteY6" fmla="*/ 2965662 h 4138288"/>
              <a:gd name="connsiteX7" fmla="*/ 60403 w 4766756"/>
              <a:gd name="connsiteY7" fmla="*/ 1485818 h 4138288"/>
              <a:gd name="connsiteX8" fmla="*/ 798303 w 4766756"/>
              <a:gd name="connsiteY8" fmla="*/ 590018 h 4138288"/>
              <a:gd name="connsiteX9" fmla="*/ 816235 w 4766756"/>
              <a:gd name="connsiteY9" fmla="*/ 0 h 4138288"/>
              <a:gd name="connsiteX0" fmla="*/ 816235 w 4622539"/>
              <a:gd name="connsiteY0" fmla="*/ 0 h 4138290"/>
              <a:gd name="connsiteX1" fmla="*/ 1454202 w 4622539"/>
              <a:gd name="connsiteY1" fmla="*/ 574434 h 4138290"/>
              <a:gd name="connsiteX2" fmla="*/ 4015228 w 4622539"/>
              <a:gd name="connsiteY2" fmla="*/ 1032218 h 4138290"/>
              <a:gd name="connsiteX3" fmla="*/ 4535037 w 4622539"/>
              <a:gd name="connsiteY3" fmla="*/ 3409206 h 4138290"/>
              <a:gd name="connsiteX4" fmla="*/ 3386974 w 4622539"/>
              <a:gd name="connsiteY4" fmla="*/ 4131303 h 4138290"/>
              <a:gd name="connsiteX5" fmla="*/ 918988 w 4622539"/>
              <a:gd name="connsiteY5" fmla="*/ 3738143 h 4138290"/>
              <a:gd name="connsiteX6" fmla="*/ 205861 w 4622539"/>
              <a:gd name="connsiteY6" fmla="*/ 2965662 h 4138290"/>
              <a:gd name="connsiteX7" fmla="*/ 60403 w 4622539"/>
              <a:gd name="connsiteY7" fmla="*/ 1485818 h 4138290"/>
              <a:gd name="connsiteX8" fmla="*/ 798303 w 4622539"/>
              <a:gd name="connsiteY8" fmla="*/ 590018 h 4138290"/>
              <a:gd name="connsiteX9" fmla="*/ 816235 w 4622539"/>
              <a:gd name="connsiteY9" fmla="*/ 0 h 4138290"/>
              <a:gd name="connsiteX0" fmla="*/ 816235 w 4622539"/>
              <a:gd name="connsiteY0" fmla="*/ 0 h 4132081"/>
              <a:gd name="connsiteX1" fmla="*/ 1454202 w 4622539"/>
              <a:gd name="connsiteY1" fmla="*/ 574434 h 4132081"/>
              <a:gd name="connsiteX2" fmla="*/ 4015228 w 4622539"/>
              <a:gd name="connsiteY2" fmla="*/ 1032218 h 4132081"/>
              <a:gd name="connsiteX3" fmla="*/ 4535037 w 4622539"/>
              <a:gd name="connsiteY3" fmla="*/ 3409206 h 4132081"/>
              <a:gd name="connsiteX4" fmla="*/ 3152706 w 4622539"/>
              <a:gd name="connsiteY4" fmla="*/ 4124957 h 4132081"/>
              <a:gd name="connsiteX5" fmla="*/ 918988 w 4622539"/>
              <a:gd name="connsiteY5" fmla="*/ 3738143 h 4132081"/>
              <a:gd name="connsiteX6" fmla="*/ 205861 w 4622539"/>
              <a:gd name="connsiteY6" fmla="*/ 2965662 h 4132081"/>
              <a:gd name="connsiteX7" fmla="*/ 60403 w 4622539"/>
              <a:gd name="connsiteY7" fmla="*/ 1485818 h 4132081"/>
              <a:gd name="connsiteX8" fmla="*/ 798303 w 4622539"/>
              <a:gd name="connsiteY8" fmla="*/ 590018 h 4132081"/>
              <a:gd name="connsiteX9" fmla="*/ 816235 w 4622539"/>
              <a:gd name="connsiteY9" fmla="*/ 0 h 4132081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798303 w 4372994"/>
              <a:gd name="connsiteY8" fmla="*/ 59001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0336 w 4367095"/>
              <a:gd name="connsiteY0" fmla="*/ 0 h 4138222"/>
              <a:gd name="connsiteX1" fmla="*/ 1448303 w 4367095"/>
              <a:gd name="connsiteY1" fmla="*/ 574434 h 4138222"/>
              <a:gd name="connsiteX2" fmla="*/ 4009329 w 4367095"/>
              <a:gd name="connsiteY2" fmla="*/ 1032218 h 4138222"/>
              <a:gd name="connsiteX3" fmla="*/ 4202495 w 4367095"/>
              <a:gd name="connsiteY3" fmla="*/ 3259401 h 4138222"/>
              <a:gd name="connsiteX4" fmla="*/ 3146807 w 4367095"/>
              <a:gd name="connsiteY4" fmla="*/ 4124957 h 4138222"/>
              <a:gd name="connsiteX5" fmla="*/ 913089 w 4367095"/>
              <a:gd name="connsiteY5" fmla="*/ 3738143 h 4138222"/>
              <a:gd name="connsiteX6" fmla="*/ 199962 w 4367095"/>
              <a:gd name="connsiteY6" fmla="*/ 2965662 h 4138222"/>
              <a:gd name="connsiteX7" fmla="*/ 54504 w 4367095"/>
              <a:gd name="connsiteY7" fmla="*/ 1485818 h 4138222"/>
              <a:gd name="connsiteX8" fmla="*/ 892266 w 4367095"/>
              <a:gd name="connsiteY8" fmla="*/ 606258 h 4138222"/>
              <a:gd name="connsiteX9" fmla="*/ 810336 w 4367095"/>
              <a:gd name="connsiteY9" fmla="*/ 0 h 4138222"/>
              <a:gd name="connsiteX0" fmla="*/ 814639 w 4371398"/>
              <a:gd name="connsiteY0" fmla="*/ 0 h 4138224"/>
              <a:gd name="connsiteX1" fmla="*/ 1452606 w 4371398"/>
              <a:gd name="connsiteY1" fmla="*/ 574434 h 4138224"/>
              <a:gd name="connsiteX2" fmla="*/ 4013632 w 4371398"/>
              <a:gd name="connsiteY2" fmla="*/ 1032218 h 4138224"/>
              <a:gd name="connsiteX3" fmla="*/ 4206798 w 4371398"/>
              <a:gd name="connsiteY3" fmla="*/ 3259401 h 4138224"/>
              <a:gd name="connsiteX4" fmla="*/ 3151110 w 4371398"/>
              <a:gd name="connsiteY4" fmla="*/ 4124957 h 4138224"/>
              <a:gd name="connsiteX5" fmla="*/ 917392 w 4371398"/>
              <a:gd name="connsiteY5" fmla="*/ 3738143 h 4138224"/>
              <a:gd name="connsiteX6" fmla="*/ 184820 w 4371398"/>
              <a:gd name="connsiteY6" fmla="*/ 2971263 h 4138224"/>
              <a:gd name="connsiteX7" fmla="*/ 58807 w 4371398"/>
              <a:gd name="connsiteY7" fmla="*/ 1485818 h 4138224"/>
              <a:gd name="connsiteX8" fmla="*/ 896569 w 4371398"/>
              <a:gd name="connsiteY8" fmla="*/ 606258 h 4138224"/>
              <a:gd name="connsiteX9" fmla="*/ 814639 w 4371398"/>
              <a:gd name="connsiteY9" fmla="*/ 0 h 4138224"/>
              <a:gd name="connsiteX0" fmla="*/ 824982 w 4381741"/>
              <a:gd name="connsiteY0" fmla="*/ 0 h 4138222"/>
              <a:gd name="connsiteX1" fmla="*/ 1462949 w 4381741"/>
              <a:gd name="connsiteY1" fmla="*/ 574434 h 4138222"/>
              <a:gd name="connsiteX2" fmla="*/ 4023975 w 4381741"/>
              <a:gd name="connsiteY2" fmla="*/ 1032218 h 4138222"/>
              <a:gd name="connsiteX3" fmla="*/ 4217141 w 4381741"/>
              <a:gd name="connsiteY3" fmla="*/ 3259401 h 4138222"/>
              <a:gd name="connsiteX4" fmla="*/ 3161453 w 4381741"/>
              <a:gd name="connsiteY4" fmla="*/ 4124957 h 4138222"/>
              <a:gd name="connsiteX5" fmla="*/ 927735 w 4381741"/>
              <a:gd name="connsiteY5" fmla="*/ 3738143 h 4138222"/>
              <a:gd name="connsiteX6" fmla="*/ 195163 w 4381741"/>
              <a:gd name="connsiteY6" fmla="*/ 2971263 h 4138222"/>
              <a:gd name="connsiteX7" fmla="*/ 69150 w 4381741"/>
              <a:gd name="connsiteY7" fmla="*/ 1485818 h 4138222"/>
              <a:gd name="connsiteX8" fmla="*/ 906912 w 4381741"/>
              <a:gd name="connsiteY8" fmla="*/ 606258 h 4138222"/>
              <a:gd name="connsiteX9" fmla="*/ 824982 w 4381741"/>
              <a:gd name="connsiteY9" fmla="*/ 0 h 4138222"/>
              <a:gd name="connsiteX0" fmla="*/ 824982 w 4385632"/>
              <a:gd name="connsiteY0" fmla="*/ 0 h 4138224"/>
              <a:gd name="connsiteX1" fmla="*/ 1462949 w 4385632"/>
              <a:gd name="connsiteY1" fmla="*/ 574434 h 4138224"/>
              <a:gd name="connsiteX2" fmla="*/ 4023975 w 4385632"/>
              <a:gd name="connsiteY2" fmla="*/ 1032218 h 4138224"/>
              <a:gd name="connsiteX3" fmla="*/ 4217141 w 4385632"/>
              <a:gd name="connsiteY3" fmla="*/ 3259401 h 4138224"/>
              <a:gd name="connsiteX4" fmla="*/ 3161453 w 4385632"/>
              <a:gd name="connsiteY4" fmla="*/ 4124957 h 4138224"/>
              <a:gd name="connsiteX5" fmla="*/ 927735 w 4385632"/>
              <a:gd name="connsiteY5" fmla="*/ 3738143 h 4138224"/>
              <a:gd name="connsiteX6" fmla="*/ 195163 w 4385632"/>
              <a:gd name="connsiteY6" fmla="*/ 2971263 h 4138224"/>
              <a:gd name="connsiteX7" fmla="*/ 69150 w 4385632"/>
              <a:gd name="connsiteY7" fmla="*/ 1485818 h 4138224"/>
              <a:gd name="connsiteX8" fmla="*/ 906912 w 4385632"/>
              <a:gd name="connsiteY8" fmla="*/ 606258 h 4138224"/>
              <a:gd name="connsiteX9" fmla="*/ 824982 w 4385632"/>
              <a:gd name="connsiteY9" fmla="*/ 0 h 4138224"/>
              <a:gd name="connsiteX0" fmla="*/ 832223 w 4392873"/>
              <a:gd name="connsiteY0" fmla="*/ 0 h 4138222"/>
              <a:gd name="connsiteX1" fmla="*/ 1470190 w 4392873"/>
              <a:gd name="connsiteY1" fmla="*/ 574434 h 4138222"/>
              <a:gd name="connsiteX2" fmla="*/ 4031216 w 4392873"/>
              <a:gd name="connsiteY2" fmla="*/ 1032218 h 4138222"/>
              <a:gd name="connsiteX3" fmla="*/ 4224382 w 4392873"/>
              <a:gd name="connsiteY3" fmla="*/ 3259401 h 4138222"/>
              <a:gd name="connsiteX4" fmla="*/ 3168694 w 4392873"/>
              <a:gd name="connsiteY4" fmla="*/ 4124957 h 4138222"/>
              <a:gd name="connsiteX5" fmla="*/ 934976 w 4392873"/>
              <a:gd name="connsiteY5" fmla="*/ 3738143 h 4138222"/>
              <a:gd name="connsiteX6" fmla="*/ 179579 w 4392873"/>
              <a:gd name="connsiteY6" fmla="*/ 3046439 h 4138222"/>
              <a:gd name="connsiteX7" fmla="*/ 76391 w 4392873"/>
              <a:gd name="connsiteY7" fmla="*/ 1485818 h 4138222"/>
              <a:gd name="connsiteX8" fmla="*/ 914153 w 4392873"/>
              <a:gd name="connsiteY8" fmla="*/ 606258 h 4138222"/>
              <a:gd name="connsiteX9" fmla="*/ 832223 w 4392873"/>
              <a:gd name="connsiteY9" fmla="*/ 0 h 4138222"/>
              <a:gd name="connsiteX0" fmla="*/ 823971 w 4384621"/>
              <a:gd name="connsiteY0" fmla="*/ 0 h 4138224"/>
              <a:gd name="connsiteX1" fmla="*/ 1461938 w 4384621"/>
              <a:gd name="connsiteY1" fmla="*/ 574434 h 4138224"/>
              <a:gd name="connsiteX2" fmla="*/ 4022964 w 4384621"/>
              <a:gd name="connsiteY2" fmla="*/ 1032218 h 4138224"/>
              <a:gd name="connsiteX3" fmla="*/ 4216130 w 4384621"/>
              <a:gd name="connsiteY3" fmla="*/ 3259401 h 4138224"/>
              <a:gd name="connsiteX4" fmla="*/ 3160442 w 4384621"/>
              <a:gd name="connsiteY4" fmla="*/ 4124957 h 4138224"/>
              <a:gd name="connsiteX5" fmla="*/ 926724 w 4384621"/>
              <a:gd name="connsiteY5" fmla="*/ 3738143 h 4138224"/>
              <a:gd name="connsiteX6" fmla="*/ 171327 w 4384621"/>
              <a:gd name="connsiteY6" fmla="*/ 3046439 h 4138224"/>
              <a:gd name="connsiteX7" fmla="*/ 68139 w 4384621"/>
              <a:gd name="connsiteY7" fmla="*/ 1485818 h 4138224"/>
              <a:gd name="connsiteX8" fmla="*/ 905901 w 4384621"/>
              <a:gd name="connsiteY8" fmla="*/ 606258 h 4138224"/>
              <a:gd name="connsiteX9" fmla="*/ 823971 w 4384621"/>
              <a:gd name="connsiteY9" fmla="*/ 0 h 4138224"/>
              <a:gd name="connsiteX0" fmla="*/ 806189 w 4366839"/>
              <a:gd name="connsiteY0" fmla="*/ 0 h 4138222"/>
              <a:gd name="connsiteX1" fmla="*/ 1444156 w 4366839"/>
              <a:gd name="connsiteY1" fmla="*/ 574434 h 4138222"/>
              <a:gd name="connsiteX2" fmla="*/ 4005182 w 4366839"/>
              <a:gd name="connsiteY2" fmla="*/ 1032218 h 4138222"/>
              <a:gd name="connsiteX3" fmla="*/ 4198348 w 4366839"/>
              <a:gd name="connsiteY3" fmla="*/ 3259401 h 4138222"/>
              <a:gd name="connsiteX4" fmla="*/ 3142660 w 4366839"/>
              <a:gd name="connsiteY4" fmla="*/ 4124957 h 4138222"/>
              <a:gd name="connsiteX5" fmla="*/ 908942 w 4366839"/>
              <a:gd name="connsiteY5" fmla="*/ 3738143 h 4138222"/>
              <a:gd name="connsiteX6" fmla="*/ 153545 w 4366839"/>
              <a:gd name="connsiteY6" fmla="*/ 3046439 h 4138222"/>
              <a:gd name="connsiteX7" fmla="*/ 50357 w 4366839"/>
              <a:gd name="connsiteY7" fmla="*/ 1485818 h 4138222"/>
              <a:gd name="connsiteX8" fmla="*/ 888119 w 4366839"/>
              <a:gd name="connsiteY8" fmla="*/ 606258 h 4138222"/>
              <a:gd name="connsiteX9" fmla="*/ 806189 w 4366839"/>
              <a:gd name="connsiteY9" fmla="*/ 0 h 4138222"/>
              <a:gd name="connsiteX0" fmla="*/ 806189 w 4366839"/>
              <a:gd name="connsiteY0" fmla="*/ 0 h 4138224"/>
              <a:gd name="connsiteX1" fmla="*/ 1444156 w 4366839"/>
              <a:gd name="connsiteY1" fmla="*/ 574434 h 4138224"/>
              <a:gd name="connsiteX2" fmla="*/ 4005182 w 4366839"/>
              <a:gd name="connsiteY2" fmla="*/ 1032218 h 4138224"/>
              <a:gd name="connsiteX3" fmla="*/ 4198348 w 4366839"/>
              <a:gd name="connsiteY3" fmla="*/ 3259401 h 4138224"/>
              <a:gd name="connsiteX4" fmla="*/ 3142660 w 4366839"/>
              <a:gd name="connsiteY4" fmla="*/ 4124957 h 4138224"/>
              <a:gd name="connsiteX5" fmla="*/ 908942 w 4366839"/>
              <a:gd name="connsiteY5" fmla="*/ 3738143 h 4138224"/>
              <a:gd name="connsiteX6" fmla="*/ 153545 w 4366839"/>
              <a:gd name="connsiteY6" fmla="*/ 3046439 h 4138224"/>
              <a:gd name="connsiteX7" fmla="*/ 50357 w 4366839"/>
              <a:gd name="connsiteY7" fmla="*/ 1485818 h 4138224"/>
              <a:gd name="connsiteX8" fmla="*/ 888119 w 4366839"/>
              <a:gd name="connsiteY8" fmla="*/ 606258 h 4138224"/>
              <a:gd name="connsiteX9" fmla="*/ 806189 w 4366839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104082 w 4317376"/>
              <a:gd name="connsiteY6" fmla="*/ 3046439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224"/>
              <a:gd name="connsiteX1" fmla="*/ 1394693 w 4317376"/>
              <a:gd name="connsiteY1" fmla="*/ 574434 h 4138224"/>
              <a:gd name="connsiteX2" fmla="*/ 3955719 w 4317376"/>
              <a:gd name="connsiteY2" fmla="*/ 1032218 h 4138224"/>
              <a:gd name="connsiteX3" fmla="*/ 4148885 w 4317376"/>
              <a:gd name="connsiteY3" fmla="*/ 3259401 h 4138224"/>
              <a:gd name="connsiteX4" fmla="*/ 3093197 w 4317376"/>
              <a:gd name="connsiteY4" fmla="*/ 4124957 h 4138224"/>
              <a:gd name="connsiteX5" fmla="*/ 859479 w 4317376"/>
              <a:gd name="connsiteY5" fmla="*/ 3738143 h 4138224"/>
              <a:gd name="connsiteX6" fmla="*/ 219159 w 4317376"/>
              <a:gd name="connsiteY6" fmla="*/ 3144044 h 4138224"/>
              <a:gd name="connsiteX7" fmla="*/ 894 w 4317376"/>
              <a:gd name="connsiteY7" fmla="*/ 1485818 h 4138224"/>
              <a:gd name="connsiteX8" fmla="*/ 838656 w 4317376"/>
              <a:gd name="connsiteY8" fmla="*/ 606258 h 4138224"/>
              <a:gd name="connsiteX9" fmla="*/ 756726 w 4317376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232580 w 4317376"/>
              <a:gd name="connsiteY6" fmla="*/ 3163758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706 w 4324356"/>
              <a:gd name="connsiteY0" fmla="*/ 0 h 4138731"/>
              <a:gd name="connsiteX1" fmla="*/ 1401673 w 4324356"/>
              <a:gd name="connsiteY1" fmla="*/ 574434 h 4138731"/>
              <a:gd name="connsiteX2" fmla="*/ 3962699 w 4324356"/>
              <a:gd name="connsiteY2" fmla="*/ 1032218 h 4138731"/>
              <a:gd name="connsiteX3" fmla="*/ 4155865 w 4324356"/>
              <a:gd name="connsiteY3" fmla="*/ 3259401 h 4138731"/>
              <a:gd name="connsiteX4" fmla="*/ 3100177 w 4324356"/>
              <a:gd name="connsiteY4" fmla="*/ 4124957 h 4138731"/>
              <a:gd name="connsiteX5" fmla="*/ 904502 w 4324356"/>
              <a:gd name="connsiteY5" fmla="*/ 3744330 h 4138731"/>
              <a:gd name="connsiteX6" fmla="*/ 239560 w 4324356"/>
              <a:gd name="connsiteY6" fmla="*/ 3163758 h 4138731"/>
              <a:gd name="connsiteX7" fmla="*/ 1004 w 4324356"/>
              <a:gd name="connsiteY7" fmla="*/ 1528534 h 4138731"/>
              <a:gd name="connsiteX8" fmla="*/ 845636 w 4324356"/>
              <a:gd name="connsiteY8" fmla="*/ 606258 h 4138731"/>
              <a:gd name="connsiteX9" fmla="*/ 763706 w 4324356"/>
              <a:gd name="connsiteY9" fmla="*/ 0 h 4138731"/>
              <a:gd name="connsiteX0" fmla="*/ 763710 w 4324360"/>
              <a:gd name="connsiteY0" fmla="*/ 0 h 4138731"/>
              <a:gd name="connsiteX1" fmla="*/ 1401677 w 4324360"/>
              <a:gd name="connsiteY1" fmla="*/ 574434 h 4138731"/>
              <a:gd name="connsiteX2" fmla="*/ 3962703 w 4324360"/>
              <a:gd name="connsiteY2" fmla="*/ 1032218 h 4138731"/>
              <a:gd name="connsiteX3" fmla="*/ 4155869 w 4324360"/>
              <a:gd name="connsiteY3" fmla="*/ 3259401 h 4138731"/>
              <a:gd name="connsiteX4" fmla="*/ 3100181 w 4324360"/>
              <a:gd name="connsiteY4" fmla="*/ 4124957 h 4138731"/>
              <a:gd name="connsiteX5" fmla="*/ 904506 w 4324360"/>
              <a:gd name="connsiteY5" fmla="*/ 3744330 h 4138731"/>
              <a:gd name="connsiteX6" fmla="*/ 239564 w 4324360"/>
              <a:gd name="connsiteY6" fmla="*/ 3163758 h 4138731"/>
              <a:gd name="connsiteX7" fmla="*/ 1008 w 4324360"/>
              <a:gd name="connsiteY7" fmla="*/ 1528534 h 4138731"/>
              <a:gd name="connsiteX8" fmla="*/ 845640 w 4324360"/>
              <a:gd name="connsiteY8" fmla="*/ 606258 h 4138731"/>
              <a:gd name="connsiteX9" fmla="*/ 763710 w 4324360"/>
              <a:gd name="connsiteY9" fmla="*/ 0 h 41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24360" h="4138731">
                <a:moveTo>
                  <a:pt x="763710" y="0"/>
                </a:moveTo>
                <a:cubicBezTo>
                  <a:pt x="835632" y="58905"/>
                  <a:pt x="1258100" y="357725"/>
                  <a:pt x="1401677" y="574434"/>
                </a:cubicBezTo>
                <a:cubicBezTo>
                  <a:pt x="1557398" y="585526"/>
                  <a:pt x="3503671" y="584724"/>
                  <a:pt x="3962703" y="1032218"/>
                </a:cubicBezTo>
                <a:cubicBezTo>
                  <a:pt x="4421735" y="1479712"/>
                  <a:pt x="4393755" y="2068459"/>
                  <a:pt x="4155869" y="3259401"/>
                </a:cubicBezTo>
                <a:cubicBezTo>
                  <a:pt x="4006903" y="3825365"/>
                  <a:pt x="3642075" y="4044135"/>
                  <a:pt x="3100181" y="4124957"/>
                </a:cubicBezTo>
                <a:cubicBezTo>
                  <a:pt x="2558287" y="4205779"/>
                  <a:pt x="1639845" y="3911670"/>
                  <a:pt x="904506" y="3744330"/>
                </a:cubicBezTo>
                <a:cubicBezTo>
                  <a:pt x="600271" y="3642054"/>
                  <a:pt x="464613" y="3557214"/>
                  <a:pt x="239564" y="3163758"/>
                </a:cubicBezTo>
                <a:cubicBezTo>
                  <a:pt x="75461" y="2876879"/>
                  <a:pt x="40807" y="2193725"/>
                  <a:pt x="1008" y="1528534"/>
                </a:cubicBezTo>
                <a:cubicBezTo>
                  <a:pt x="-24451" y="805482"/>
                  <a:pt x="437089" y="647961"/>
                  <a:pt x="845640" y="606258"/>
                </a:cubicBezTo>
                <a:cubicBezTo>
                  <a:pt x="845640" y="606258"/>
                  <a:pt x="854014" y="343114"/>
                  <a:pt x="76371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FCBF8AE-1318-4240-B3C3-A276ADFA5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4884" flipH="1">
            <a:off x="5612130" y="-2961"/>
            <a:ext cx="3856838" cy="2114365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65242"/>
              <a:gd name="connsiteX1" fmla="*/ 1646266 w 4958820"/>
              <a:gd name="connsiteY1" fmla="*/ 574434 h 4165242"/>
              <a:gd name="connsiteX2" fmla="*/ 4631860 w 4958820"/>
              <a:gd name="connsiteY2" fmla="*/ 934302 h 4165242"/>
              <a:gd name="connsiteX3" fmla="*/ 4727101 w 4958820"/>
              <a:gd name="connsiteY3" fmla="*/ 3409206 h 4165242"/>
              <a:gd name="connsiteX4" fmla="*/ 3579038 w 4958820"/>
              <a:gd name="connsiteY4" fmla="*/ 4131303 h 4165242"/>
              <a:gd name="connsiteX5" fmla="*/ 964723 w 4958820"/>
              <a:gd name="connsiteY5" fmla="*/ 3953024 h 4165242"/>
              <a:gd name="connsiteX6" fmla="*/ 76447 w 4958820"/>
              <a:gd name="connsiteY6" fmla="*/ 3313039 h 4165242"/>
              <a:gd name="connsiteX7" fmla="*/ 163050 w 4958820"/>
              <a:gd name="connsiteY7" fmla="*/ 1290513 h 4165242"/>
              <a:gd name="connsiteX8" fmla="*/ 990367 w 4958820"/>
              <a:gd name="connsiteY8" fmla="*/ 590018 h 4165242"/>
              <a:gd name="connsiteX9" fmla="*/ 1008299 w 4958820"/>
              <a:gd name="connsiteY9" fmla="*/ 0 h 4165242"/>
              <a:gd name="connsiteX0" fmla="*/ 879400 w 4829921"/>
              <a:gd name="connsiteY0" fmla="*/ 0 h 4165244"/>
              <a:gd name="connsiteX1" fmla="*/ 1517367 w 4829921"/>
              <a:gd name="connsiteY1" fmla="*/ 574434 h 4165244"/>
              <a:gd name="connsiteX2" fmla="*/ 4502961 w 4829921"/>
              <a:gd name="connsiteY2" fmla="*/ 934302 h 4165244"/>
              <a:gd name="connsiteX3" fmla="*/ 4598202 w 4829921"/>
              <a:gd name="connsiteY3" fmla="*/ 3409206 h 4165244"/>
              <a:gd name="connsiteX4" fmla="*/ 3450139 w 4829921"/>
              <a:gd name="connsiteY4" fmla="*/ 4131303 h 4165244"/>
              <a:gd name="connsiteX5" fmla="*/ 835824 w 4829921"/>
              <a:gd name="connsiteY5" fmla="*/ 3953024 h 4165244"/>
              <a:gd name="connsiteX6" fmla="*/ 388743 w 4829921"/>
              <a:gd name="connsiteY6" fmla="*/ 3217428 h 4165244"/>
              <a:gd name="connsiteX7" fmla="*/ 34151 w 4829921"/>
              <a:gd name="connsiteY7" fmla="*/ 1290513 h 4165244"/>
              <a:gd name="connsiteX8" fmla="*/ 861468 w 4829921"/>
              <a:gd name="connsiteY8" fmla="*/ 590018 h 4165244"/>
              <a:gd name="connsiteX9" fmla="*/ 879400 w 4829921"/>
              <a:gd name="connsiteY9" fmla="*/ 0 h 4165244"/>
              <a:gd name="connsiteX0" fmla="*/ 879400 w 4829921"/>
              <a:gd name="connsiteY0" fmla="*/ 0 h 4138288"/>
              <a:gd name="connsiteX1" fmla="*/ 1517367 w 4829921"/>
              <a:gd name="connsiteY1" fmla="*/ 574434 h 4138288"/>
              <a:gd name="connsiteX2" fmla="*/ 4502961 w 4829921"/>
              <a:gd name="connsiteY2" fmla="*/ 934302 h 4138288"/>
              <a:gd name="connsiteX3" fmla="*/ 4598202 w 4829921"/>
              <a:gd name="connsiteY3" fmla="*/ 3409206 h 4138288"/>
              <a:gd name="connsiteX4" fmla="*/ 3450139 w 4829921"/>
              <a:gd name="connsiteY4" fmla="*/ 4131303 h 4138288"/>
              <a:gd name="connsiteX5" fmla="*/ 982153 w 4829921"/>
              <a:gd name="connsiteY5" fmla="*/ 3738143 h 4138288"/>
              <a:gd name="connsiteX6" fmla="*/ 388743 w 4829921"/>
              <a:gd name="connsiteY6" fmla="*/ 3217428 h 4138288"/>
              <a:gd name="connsiteX7" fmla="*/ 34151 w 4829921"/>
              <a:gd name="connsiteY7" fmla="*/ 1290513 h 4138288"/>
              <a:gd name="connsiteX8" fmla="*/ 861468 w 4829921"/>
              <a:gd name="connsiteY8" fmla="*/ 590018 h 4138288"/>
              <a:gd name="connsiteX9" fmla="*/ 879400 w 4829921"/>
              <a:gd name="connsiteY9" fmla="*/ 0 h 4138288"/>
              <a:gd name="connsiteX0" fmla="*/ 797965 w 4748486"/>
              <a:gd name="connsiteY0" fmla="*/ 0 h 4138290"/>
              <a:gd name="connsiteX1" fmla="*/ 1435932 w 4748486"/>
              <a:gd name="connsiteY1" fmla="*/ 574434 h 4138290"/>
              <a:gd name="connsiteX2" fmla="*/ 4421526 w 4748486"/>
              <a:gd name="connsiteY2" fmla="*/ 934302 h 4138290"/>
              <a:gd name="connsiteX3" fmla="*/ 4516767 w 4748486"/>
              <a:gd name="connsiteY3" fmla="*/ 3409206 h 4138290"/>
              <a:gd name="connsiteX4" fmla="*/ 3368704 w 4748486"/>
              <a:gd name="connsiteY4" fmla="*/ 4131303 h 4138290"/>
              <a:gd name="connsiteX5" fmla="*/ 900718 w 4748486"/>
              <a:gd name="connsiteY5" fmla="*/ 3738143 h 4138290"/>
              <a:gd name="connsiteX6" fmla="*/ 307308 w 4748486"/>
              <a:gd name="connsiteY6" fmla="*/ 3217428 h 4138290"/>
              <a:gd name="connsiteX7" fmla="*/ 42133 w 4748486"/>
              <a:gd name="connsiteY7" fmla="*/ 1485818 h 4138290"/>
              <a:gd name="connsiteX8" fmla="*/ 780033 w 4748486"/>
              <a:gd name="connsiteY8" fmla="*/ 590018 h 4138290"/>
              <a:gd name="connsiteX9" fmla="*/ 797965 w 4748486"/>
              <a:gd name="connsiteY9" fmla="*/ 0 h 4138290"/>
              <a:gd name="connsiteX0" fmla="*/ 816235 w 4766756"/>
              <a:gd name="connsiteY0" fmla="*/ 0 h 4138288"/>
              <a:gd name="connsiteX1" fmla="*/ 1454202 w 4766756"/>
              <a:gd name="connsiteY1" fmla="*/ 574434 h 4138288"/>
              <a:gd name="connsiteX2" fmla="*/ 4439796 w 4766756"/>
              <a:gd name="connsiteY2" fmla="*/ 934302 h 4138288"/>
              <a:gd name="connsiteX3" fmla="*/ 4535037 w 4766756"/>
              <a:gd name="connsiteY3" fmla="*/ 3409206 h 4138288"/>
              <a:gd name="connsiteX4" fmla="*/ 3386974 w 4766756"/>
              <a:gd name="connsiteY4" fmla="*/ 4131303 h 4138288"/>
              <a:gd name="connsiteX5" fmla="*/ 918988 w 4766756"/>
              <a:gd name="connsiteY5" fmla="*/ 3738143 h 4138288"/>
              <a:gd name="connsiteX6" fmla="*/ 205861 w 4766756"/>
              <a:gd name="connsiteY6" fmla="*/ 2965662 h 4138288"/>
              <a:gd name="connsiteX7" fmla="*/ 60403 w 4766756"/>
              <a:gd name="connsiteY7" fmla="*/ 1485818 h 4138288"/>
              <a:gd name="connsiteX8" fmla="*/ 798303 w 4766756"/>
              <a:gd name="connsiteY8" fmla="*/ 590018 h 4138288"/>
              <a:gd name="connsiteX9" fmla="*/ 816235 w 4766756"/>
              <a:gd name="connsiteY9" fmla="*/ 0 h 4138288"/>
              <a:gd name="connsiteX0" fmla="*/ 816235 w 4622539"/>
              <a:gd name="connsiteY0" fmla="*/ 0 h 4138290"/>
              <a:gd name="connsiteX1" fmla="*/ 1454202 w 4622539"/>
              <a:gd name="connsiteY1" fmla="*/ 574434 h 4138290"/>
              <a:gd name="connsiteX2" fmla="*/ 4015228 w 4622539"/>
              <a:gd name="connsiteY2" fmla="*/ 1032218 h 4138290"/>
              <a:gd name="connsiteX3" fmla="*/ 4535037 w 4622539"/>
              <a:gd name="connsiteY3" fmla="*/ 3409206 h 4138290"/>
              <a:gd name="connsiteX4" fmla="*/ 3386974 w 4622539"/>
              <a:gd name="connsiteY4" fmla="*/ 4131303 h 4138290"/>
              <a:gd name="connsiteX5" fmla="*/ 918988 w 4622539"/>
              <a:gd name="connsiteY5" fmla="*/ 3738143 h 4138290"/>
              <a:gd name="connsiteX6" fmla="*/ 205861 w 4622539"/>
              <a:gd name="connsiteY6" fmla="*/ 2965662 h 4138290"/>
              <a:gd name="connsiteX7" fmla="*/ 60403 w 4622539"/>
              <a:gd name="connsiteY7" fmla="*/ 1485818 h 4138290"/>
              <a:gd name="connsiteX8" fmla="*/ 798303 w 4622539"/>
              <a:gd name="connsiteY8" fmla="*/ 590018 h 4138290"/>
              <a:gd name="connsiteX9" fmla="*/ 816235 w 4622539"/>
              <a:gd name="connsiteY9" fmla="*/ 0 h 4138290"/>
              <a:gd name="connsiteX0" fmla="*/ 816235 w 4622539"/>
              <a:gd name="connsiteY0" fmla="*/ 0 h 4132081"/>
              <a:gd name="connsiteX1" fmla="*/ 1454202 w 4622539"/>
              <a:gd name="connsiteY1" fmla="*/ 574434 h 4132081"/>
              <a:gd name="connsiteX2" fmla="*/ 4015228 w 4622539"/>
              <a:gd name="connsiteY2" fmla="*/ 1032218 h 4132081"/>
              <a:gd name="connsiteX3" fmla="*/ 4535037 w 4622539"/>
              <a:gd name="connsiteY3" fmla="*/ 3409206 h 4132081"/>
              <a:gd name="connsiteX4" fmla="*/ 3152706 w 4622539"/>
              <a:gd name="connsiteY4" fmla="*/ 4124957 h 4132081"/>
              <a:gd name="connsiteX5" fmla="*/ 918988 w 4622539"/>
              <a:gd name="connsiteY5" fmla="*/ 3738143 h 4132081"/>
              <a:gd name="connsiteX6" fmla="*/ 205861 w 4622539"/>
              <a:gd name="connsiteY6" fmla="*/ 2965662 h 4132081"/>
              <a:gd name="connsiteX7" fmla="*/ 60403 w 4622539"/>
              <a:gd name="connsiteY7" fmla="*/ 1485818 h 4132081"/>
              <a:gd name="connsiteX8" fmla="*/ 798303 w 4622539"/>
              <a:gd name="connsiteY8" fmla="*/ 590018 h 4132081"/>
              <a:gd name="connsiteX9" fmla="*/ 816235 w 4622539"/>
              <a:gd name="connsiteY9" fmla="*/ 0 h 4132081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798303 w 4372994"/>
              <a:gd name="connsiteY8" fmla="*/ 59001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0336 w 4367095"/>
              <a:gd name="connsiteY0" fmla="*/ 0 h 4138222"/>
              <a:gd name="connsiteX1" fmla="*/ 1448303 w 4367095"/>
              <a:gd name="connsiteY1" fmla="*/ 574434 h 4138222"/>
              <a:gd name="connsiteX2" fmla="*/ 4009329 w 4367095"/>
              <a:gd name="connsiteY2" fmla="*/ 1032218 h 4138222"/>
              <a:gd name="connsiteX3" fmla="*/ 4202495 w 4367095"/>
              <a:gd name="connsiteY3" fmla="*/ 3259401 h 4138222"/>
              <a:gd name="connsiteX4" fmla="*/ 3146807 w 4367095"/>
              <a:gd name="connsiteY4" fmla="*/ 4124957 h 4138222"/>
              <a:gd name="connsiteX5" fmla="*/ 913089 w 4367095"/>
              <a:gd name="connsiteY5" fmla="*/ 3738143 h 4138222"/>
              <a:gd name="connsiteX6" fmla="*/ 199962 w 4367095"/>
              <a:gd name="connsiteY6" fmla="*/ 2965662 h 4138222"/>
              <a:gd name="connsiteX7" fmla="*/ 54504 w 4367095"/>
              <a:gd name="connsiteY7" fmla="*/ 1485818 h 4138222"/>
              <a:gd name="connsiteX8" fmla="*/ 892266 w 4367095"/>
              <a:gd name="connsiteY8" fmla="*/ 606258 h 4138222"/>
              <a:gd name="connsiteX9" fmla="*/ 810336 w 4367095"/>
              <a:gd name="connsiteY9" fmla="*/ 0 h 4138222"/>
              <a:gd name="connsiteX0" fmla="*/ 814639 w 4371398"/>
              <a:gd name="connsiteY0" fmla="*/ 0 h 4138224"/>
              <a:gd name="connsiteX1" fmla="*/ 1452606 w 4371398"/>
              <a:gd name="connsiteY1" fmla="*/ 574434 h 4138224"/>
              <a:gd name="connsiteX2" fmla="*/ 4013632 w 4371398"/>
              <a:gd name="connsiteY2" fmla="*/ 1032218 h 4138224"/>
              <a:gd name="connsiteX3" fmla="*/ 4206798 w 4371398"/>
              <a:gd name="connsiteY3" fmla="*/ 3259401 h 4138224"/>
              <a:gd name="connsiteX4" fmla="*/ 3151110 w 4371398"/>
              <a:gd name="connsiteY4" fmla="*/ 4124957 h 4138224"/>
              <a:gd name="connsiteX5" fmla="*/ 917392 w 4371398"/>
              <a:gd name="connsiteY5" fmla="*/ 3738143 h 4138224"/>
              <a:gd name="connsiteX6" fmla="*/ 184820 w 4371398"/>
              <a:gd name="connsiteY6" fmla="*/ 2971263 h 4138224"/>
              <a:gd name="connsiteX7" fmla="*/ 58807 w 4371398"/>
              <a:gd name="connsiteY7" fmla="*/ 1485818 h 4138224"/>
              <a:gd name="connsiteX8" fmla="*/ 896569 w 4371398"/>
              <a:gd name="connsiteY8" fmla="*/ 606258 h 4138224"/>
              <a:gd name="connsiteX9" fmla="*/ 814639 w 4371398"/>
              <a:gd name="connsiteY9" fmla="*/ 0 h 4138224"/>
              <a:gd name="connsiteX0" fmla="*/ 824982 w 4381741"/>
              <a:gd name="connsiteY0" fmla="*/ 0 h 4138222"/>
              <a:gd name="connsiteX1" fmla="*/ 1462949 w 4381741"/>
              <a:gd name="connsiteY1" fmla="*/ 574434 h 4138222"/>
              <a:gd name="connsiteX2" fmla="*/ 4023975 w 4381741"/>
              <a:gd name="connsiteY2" fmla="*/ 1032218 h 4138222"/>
              <a:gd name="connsiteX3" fmla="*/ 4217141 w 4381741"/>
              <a:gd name="connsiteY3" fmla="*/ 3259401 h 4138222"/>
              <a:gd name="connsiteX4" fmla="*/ 3161453 w 4381741"/>
              <a:gd name="connsiteY4" fmla="*/ 4124957 h 4138222"/>
              <a:gd name="connsiteX5" fmla="*/ 927735 w 4381741"/>
              <a:gd name="connsiteY5" fmla="*/ 3738143 h 4138222"/>
              <a:gd name="connsiteX6" fmla="*/ 195163 w 4381741"/>
              <a:gd name="connsiteY6" fmla="*/ 2971263 h 4138222"/>
              <a:gd name="connsiteX7" fmla="*/ 69150 w 4381741"/>
              <a:gd name="connsiteY7" fmla="*/ 1485818 h 4138222"/>
              <a:gd name="connsiteX8" fmla="*/ 906912 w 4381741"/>
              <a:gd name="connsiteY8" fmla="*/ 606258 h 4138222"/>
              <a:gd name="connsiteX9" fmla="*/ 824982 w 4381741"/>
              <a:gd name="connsiteY9" fmla="*/ 0 h 4138222"/>
              <a:gd name="connsiteX0" fmla="*/ 824982 w 4385632"/>
              <a:gd name="connsiteY0" fmla="*/ 0 h 4138224"/>
              <a:gd name="connsiteX1" fmla="*/ 1462949 w 4385632"/>
              <a:gd name="connsiteY1" fmla="*/ 574434 h 4138224"/>
              <a:gd name="connsiteX2" fmla="*/ 4023975 w 4385632"/>
              <a:gd name="connsiteY2" fmla="*/ 1032218 h 4138224"/>
              <a:gd name="connsiteX3" fmla="*/ 4217141 w 4385632"/>
              <a:gd name="connsiteY3" fmla="*/ 3259401 h 4138224"/>
              <a:gd name="connsiteX4" fmla="*/ 3161453 w 4385632"/>
              <a:gd name="connsiteY4" fmla="*/ 4124957 h 4138224"/>
              <a:gd name="connsiteX5" fmla="*/ 927735 w 4385632"/>
              <a:gd name="connsiteY5" fmla="*/ 3738143 h 4138224"/>
              <a:gd name="connsiteX6" fmla="*/ 195163 w 4385632"/>
              <a:gd name="connsiteY6" fmla="*/ 2971263 h 4138224"/>
              <a:gd name="connsiteX7" fmla="*/ 69150 w 4385632"/>
              <a:gd name="connsiteY7" fmla="*/ 1485818 h 4138224"/>
              <a:gd name="connsiteX8" fmla="*/ 906912 w 4385632"/>
              <a:gd name="connsiteY8" fmla="*/ 606258 h 4138224"/>
              <a:gd name="connsiteX9" fmla="*/ 824982 w 4385632"/>
              <a:gd name="connsiteY9" fmla="*/ 0 h 4138224"/>
              <a:gd name="connsiteX0" fmla="*/ 832223 w 4392873"/>
              <a:gd name="connsiteY0" fmla="*/ 0 h 4138222"/>
              <a:gd name="connsiteX1" fmla="*/ 1470190 w 4392873"/>
              <a:gd name="connsiteY1" fmla="*/ 574434 h 4138222"/>
              <a:gd name="connsiteX2" fmla="*/ 4031216 w 4392873"/>
              <a:gd name="connsiteY2" fmla="*/ 1032218 h 4138222"/>
              <a:gd name="connsiteX3" fmla="*/ 4224382 w 4392873"/>
              <a:gd name="connsiteY3" fmla="*/ 3259401 h 4138222"/>
              <a:gd name="connsiteX4" fmla="*/ 3168694 w 4392873"/>
              <a:gd name="connsiteY4" fmla="*/ 4124957 h 4138222"/>
              <a:gd name="connsiteX5" fmla="*/ 934976 w 4392873"/>
              <a:gd name="connsiteY5" fmla="*/ 3738143 h 4138222"/>
              <a:gd name="connsiteX6" fmla="*/ 179579 w 4392873"/>
              <a:gd name="connsiteY6" fmla="*/ 3046439 h 4138222"/>
              <a:gd name="connsiteX7" fmla="*/ 76391 w 4392873"/>
              <a:gd name="connsiteY7" fmla="*/ 1485818 h 4138222"/>
              <a:gd name="connsiteX8" fmla="*/ 914153 w 4392873"/>
              <a:gd name="connsiteY8" fmla="*/ 606258 h 4138222"/>
              <a:gd name="connsiteX9" fmla="*/ 832223 w 4392873"/>
              <a:gd name="connsiteY9" fmla="*/ 0 h 4138222"/>
              <a:gd name="connsiteX0" fmla="*/ 823971 w 4384621"/>
              <a:gd name="connsiteY0" fmla="*/ 0 h 4138224"/>
              <a:gd name="connsiteX1" fmla="*/ 1461938 w 4384621"/>
              <a:gd name="connsiteY1" fmla="*/ 574434 h 4138224"/>
              <a:gd name="connsiteX2" fmla="*/ 4022964 w 4384621"/>
              <a:gd name="connsiteY2" fmla="*/ 1032218 h 4138224"/>
              <a:gd name="connsiteX3" fmla="*/ 4216130 w 4384621"/>
              <a:gd name="connsiteY3" fmla="*/ 3259401 h 4138224"/>
              <a:gd name="connsiteX4" fmla="*/ 3160442 w 4384621"/>
              <a:gd name="connsiteY4" fmla="*/ 4124957 h 4138224"/>
              <a:gd name="connsiteX5" fmla="*/ 926724 w 4384621"/>
              <a:gd name="connsiteY5" fmla="*/ 3738143 h 4138224"/>
              <a:gd name="connsiteX6" fmla="*/ 171327 w 4384621"/>
              <a:gd name="connsiteY6" fmla="*/ 3046439 h 4138224"/>
              <a:gd name="connsiteX7" fmla="*/ 68139 w 4384621"/>
              <a:gd name="connsiteY7" fmla="*/ 1485818 h 4138224"/>
              <a:gd name="connsiteX8" fmla="*/ 905901 w 4384621"/>
              <a:gd name="connsiteY8" fmla="*/ 606258 h 4138224"/>
              <a:gd name="connsiteX9" fmla="*/ 823971 w 4384621"/>
              <a:gd name="connsiteY9" fmla="*/ 0 h 4138224"/>
              <a:gd name="connsiteX0" fmla="*/ 806189 w 4366839"/>
              <a:gd name="connsiteY0" fmla="*/ 0 h 4138222"/>
              <a:gd name="connsiteX1" fmla="*/ 1444156 w 4366839"/>
              <a:gd name="connsiteY1" fmla="*/ 574434 h 4138222"/>
              <a:gd name="connsiteX2" fmla="*/ 4005182 w 4366839"/>
              <a:gd name="connsiteY2" fmla="*/ 1032218 h 4138222"/>
              <a:gd name="connsiteX3" fmla="*/ 4198348 w 4366839"/>
              <a:gd name="connsiteY3" fmla="*/ 3259401 h 4138222"/>
              <a:gd name="connsiteX4" fmla="*/ 3142660 w 4366839"/>
              <a:gd name="connsiteY4" fmla="*/ 4124957 h 4138222"/>
              <a:gd name="connsiteX5" fmla="*/ 908942 w 4366839"/>
              <a:gd name="connsiteY5" fmla="*/ 3738143 h 4138222"/>
              <a:gd name="connsiteX6" fmla="*/ 153545 w 4366839"/>
              <a:gd name="connsiteY6" fmla="*/ 3046439 h 4138222"/>
              <a:gd name="connsiteX7" fmla="*/ 50357 w 4366839"/>
              <a:gd name="connsiteY7" fmla="*/ 1485818 h 4138222"/>
              <a:gd name="connsiteX8" fmla="*/ 888119 w 4366839"/>
              <a:gd name="connsiteY8" fmla="*/ 606258 h 4138222"/>
              <a:gd name="connsiteX9" fmla="*/ 806189 w 4366839"/>
              <a:gd name="connsiteY9" fmla="*/ 0 h 4138222"/>
              <a:gd name="connsiteX0" fmla="*/ 806189 w 4366839"/>
              <a:gd name="connsiteY0" fmla="*/ 0 h 4138224"/>
              <a:gd name="connsiteX1" fmla="*/ 1444156 w 4366839"/>
              <a:gd name="connsiteY1" fmla="*/ 574434 h 4138224"/>
              <a:gd name="connsiteX2" fmla="*/ 4005182 w 4366839"/>
              <a:gd name="connsiteY2" fmla="*/ 1032218 h 4138224"/>
              <a:gd name="connsiteX3" fmla="*/ 4198348 w 4366839"/>
              <a:gd name="connsiteY3" fmla="*/ 3259401 h 4138224"/>
              <a:gd name="connsiteX4" fmla="*/ 3142660 w 4366839"/>
              <a:gd name="connsiteY4" fmla="*/ 4124957 h 4138224"/>
              <a:gd name="connsiteX5" fmla="*/ 908942 w 4366839"/>
              <a:gd name="connsiteY5" fmla="*/ 3738143 h 4138224"/>
              <a:gd name="connsiteX6" fmla="*/ 153545 w 4366839"/>
              <a:gd name="connsiteY6" fmla="*/ 3046439 h 4138224"/>
              <a:gd name="connsiteX7" fmla="*/ 50357 w 4366839"/>
              <a:gd name="connsiteY7" fmla="*/ 1485818 h 4138224"/>
              <a:gd name="connsiteX8" fmla="*/ 888119 w 4366839"/>
              <a:gd name="connsiteY8" fmla="*/ 606258 h 4138224"/>
              <a:gd name="connsiteX9" fmla="*/ 806189 w 4366839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104082 w 4317376"/>
              <a:gd name="connsiteY6" fmla="*/ 3046439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224"/>
              <a:gd name="connsiteX1" fmla="*/ 1394693 w 4317376"/>
              <a:gd name="connsiteY1" fmla="*/ 574434 h 4138224"/>
              <a:gd name="connsiteX2" fmla="*/ 3955719 w 4317376"/>
              <a:gd name="connsiteY2" fmla="*/ 1032218 h 4138224"/>
              <a:gd name="connsiteX3" fmla="*/ 4148885 w 4317376"/>
              <a:gd name="connsiteY3" fmla="*/ 3259401 h 4138224"/>
              <a:gd name="connsiteX4" fmla="*/ 3093197 w 4317376"/>
              <a:gd name="connsiteY4" fmla="*/ 4124957 h 4138224"/>
              <a:gd name="connsiteX5" fmla="*/ 859479 w 4317376"/>
              <a:gd name="connsiteY5" fmla="*/ 3738143 h 4138224"/>
              <a:gd name="connsiteX6" fmla="*/ 219159 w 4317376"/>
              <a:gd name="connsiteY6" fmla="*/ 3144044 h 4138224"/>
              <a:gd name="connsiteX7" fmla="*/ 894 w 4317376"/>
              <a:gd name="connsiteY7" fmla="*/ 1485818 h 4138224"/>
              <a:gd name="connsiteX8" fmla="*/ 838656 w 4317376"/>
              <a:gd name="connsiteY8" fmla="*/ 606258 h 4138224"/>
              <a:gd name="connsiteX9" fmla="*/ 756726 w 4317376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232580 w 4317376"/>
              <a:gd name="connsiteY6" fmla="*/ 3163758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706 w 4324356"/>
              <a:gd name="connsiteY0" fmla="*/ 0 h 4138731"/>
              <a:gd name="connsiteX1" fmla="*/ 1401673 w 4324356"/>
              <a:gd name="connsiteY1" fmla="*/ 574434 h 4138731"/>
              <a:gd name="connsiteX2" fmla="*/ 3962699 w 4324356"/>
              <a:gd name="connsiteY2" fmla="*/ 1032218 h 4138731"/>
              <a:gd name="connsiteX3" fmla="*/ 4155865 w 4324356"/>
              <a:gd name="connsiteY3" fmla="*/ 3259401 h 4138731"/>
              <a:gd name="connsiteX4" fmla="*/ 3100177 w 4324356"/>
              <a:gd name="connsiteY4" fmla="*/ 4124957 h 4138731"/>
              <a:gd name="connsiteX5" fmla="*/ 904502 w 4324356"/>
              <a:gd name="connsiteY5" fmla="*/ 3744330 h 4138731"/>
              <a:gd name="connsiteX6" fmla="*/ 239560 w 4324356"/>
              <a:gd name="connsiteY6" fmla="*/ 3163758 h 4138731"/>
              <a:gd name="connsiteX7" fmla="*/ 1004 w 4324356"/>
              <a:gd name="connsiteY7" fmla="*/ 1528534 h 4138731"/>
              <a:gd name="connsiteX8" fmla="*/ 845636 w 4324356"/>
              <a:gd name="connsiteY8" fmla="*/ 606258 h 4138731"/>
              <a:gd name="connsiteX9" fmla="*/ 763706 w 4324356"/>
              <a:gd name="connsiteY9" fmla="*/ 0 h 4138731"/>
              <a:gd name="connsiteX0" fmla="*/ 763710 w 4324360"/>
              <a:gd name="connsiteY0" fmla="*/ 0 h 4138731"/>
              <a:gd name="connsiteX1" fmla="*/ 1401677 w 4324360"/>
              <a:gd name="connsiteY1" fmla="*/ 574434 h 4138731"/>
              <a:gd name="connsiteX2" fmla="*/ 3962703 w 4324360"/>
              <a:gd name="connsiteY2" fmla="*/ 1032218 h 4138731"/>
              <a:gd name="connsiteX3" fmla="*/ 4155869 w 4324360"/>
              <a:gd name="connsiteY3" fmla="*/ 3259401 h 4138731"/>
              <a:gd name="connsiteX4" fmla="*/ 3100181 w 4324360"/>
              <a:gd name="connsiteY4" fmla="*/ 4124957 h 4138731"/>
              <a:gd name="connsiteX5" fmla="*/ 904506 w 4324360"/>
              <a:gd name="connsiteY5" fmla="*/ 3744330 h 4138731"/>
              <a:gd name="connsiteX6" fmla="*/ 239564 w 4324360"/>
              <a:gd name="connsiteY6" fmla="*/ 3163758 h 4138731"/>
              <a:gd name="connsiteX7" fmla="*/ 1008 w 4324360"/>
              <a:gd name="connsiteY7" fmla="*/ 1528534 h 4138731"/>
              <a:gd name="connsiteX8" fmla="*/ 845640 w 4324360"/>
              <a:gd name="connsiteY8" fmla="*/ 606258 h 4138731"/>
              <a:gd name="connsiteX9" fmla="*/ 763710 w 4324360"/>
              <a:gd name="connsiteY9" fmla="*/ 0 h 41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24360" h="4138731">
                <a:moveTo>
                  <a:pt x="763710" y="0"/>
                </a:moveTo>
                <a:cubicBezTo>
                  <a:pt x="835632" y="58905"/>
                  <a:pt x="1258100" y="357725"/>
                  <a:pt x="1401677" y="574434"/>
                </a:cubicBezTo>
                <a:cubicBezTo>
                  <a:pt x="1557398" y="585526"/>
                  <a:pt x="3503671" y="584724"/>
                  <a:pt x="3962703" y="1032218"/>
                </a:cubicBezTo>
                <a:cubicBezTo>
                  <a:pt x="4421735" y="1479712"/>
                  <a:pt x="4393755" y="2068459"/>
                  <a:pt x="4155869" y="3259401"/>
                </a:cubicBezTo>
                <a:cubicBezTo>
                  <a:pt x="4006903" y="3825365"/>
                  <a:pt x="3642075" y="4044135"/>
                  <a:pt x="3100181" y="4124957"/>
                </a:cubicBezTo>
                <a:cubicBezTo>
                  <a:pt x="2558287" y="4205779"/>
                  <a:pt x="1639845" y="3911670"/>
                  <a:pt x="904506" y="3744330"/>
                </a:cubicBezTo>
                <a:cubicBezTo>
                  <a:pt x="600271" y="3642054"/>
                  <a:pt x="464613" y="3557214"/>
                  <a:pt x="239564" y="3163758"/>
                </a:cubicBezTo>
                <a:cubicBezTo>
                  <a:pt x="75461" y="2876879"/>
                  <a:pt x="40807" y="2193725"/>
                  <a:pt x="1008" y="1528534"/>
                </a:cubicBezTo>
                <a:cubicBezTo>
                  <a:pt x="-24451" y="805482"/>
                  <a:pt x="437089" y="647961"/>
                  <a:pt x="845640" y="606258"/>
                </a:cubicBezTo>
                <a:cubicBezTo>
                  <a:pt x="845640" y="606258"/>
                  <a:pt x="854014" y="343114"/>
                  <a:pt x="76371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F7B99-8D4B-C452-60FA-537D61653D35}"/>
              </a:ext>
            </a:extLst>
          </p:cNvPr>
          <p:cNvSpPr txBox="1"/>
          <p:nvPr/>
        </p:nvSpPr>
        <p:spPr>
          <a:xfrm>
            <a:off x="5985933" y="9567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Is this FREE?</a:t>
            </a:r>
          </a:p>
        </p:txBody>
      </p:sp>
      <p:pic>
        <p:nvPicPr>
          <p:cNvPr id="3" name="Picture 5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08CF9599-CFE6-A18E-30AB-32BAAA04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834" y="2530236"/>
            <a:ext cx="4825999" cy="36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662B-A224-C357-4888-7125A700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Disclaimer…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9CC2-6D9D-530D-2B5F-345751AB5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my own opinions, and do NOT represent my current or past employers.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5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1364-EDC3-9700-A2BC-39406A26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this?</a:t>
            </a:r>
          </a:p>
        </p:txBody>
      </p:sp>
      <p:pic>
        <p:nvPicPr>
          <p:cNvPr id="4" name="Picture 4" descr="A dog on a boat&#10;&#10;Description automatically generated">
            <a:extLst>
              <a:ext uri="{FF2B5EF4-FFF2-40B4-BE49-F238E27FC236}">
                <a16:creationId xmlns:a16="http://schemas.microsoft.com/office/drawing/2014/main" id="{5FD75861-329A-B82F-412F-7C62F7E3B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16" b="9816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66BAA5-AD04-3AAB-BD47-A267159ABFF9}"/>
              </a:ext>
            </a:extLst>
          </p:cNvPr>
          <p:cNvSpPr txBox="1"/>
          <p:nvPr/>
        </p:nvSpPr>
        <p:spPr>
          <a:xfrm>
            <a:off x="1189822" y="1972340"/>
            <a:ext cx="539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  <a:ea typeface="+mn-lt"/>
                <a:cs typeface="+mn-lt"/>
              </a:rPr>
              <a:t>Proud Pet Parent!!! --&gt;Rocky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777A-C211-6E84-60E5-2C7A25DE5624}"/>
              </a:ext>
            </a:extLst>
          </p:cNvPr>
          <p:cNvSpPr txBox="1"/>
          <p:nvPr/>
        </p:nvSpPr>
        <p:spPr>
          <a:xfrm>
            <a:off x="401380" y="5688957"/>
            <a:ext cx="4765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800" dirty="0">
                <a:latin typeface="Arial Narrow" panose="020B0606020202030204" pitchFamily="34" charset="0"/>
                <a:hlinkClick r:id="rId4"/>
              </a:rPr>
              <a:t>https://www.linkedin.com/in/jessefmoore/</a:t>
            </a:r>
            <a:endParaRPr lang="en-US" sz="1800" dirty="0">
              <a:latin typeface="Arial Narrow" panose="020B0606020202030204" pitchFamily="34" charset="0"/>
              <a:cs typeface="Calibri"/>
            </a:endParaRPr>
          </a:p>
          <a:p>
            <a:pPr lvl="1"/>
            <a:endParaRPr lang="en-US" sz="1800" dirty="0">
              <a:latin typeface="Arial Narrow" panose="020B0606020202030204" pitchFamily="34" charset="0"/>
              <a:cs typeface="Calibri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BE85B-BFA2-6CEA-34B6-9D08EC87FE87}"/>
              </a:ext>
            </a:extLst>
          </p:cNvPr>
          <p:cNvSpPr txBox="1"/>
          <p:nvPr/>
        </p:nvSpPr>
        <p:spPr>
          <a:xfrm>
            <a:off x="1692406" y="3258171"/>
            <a:ext cx="439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SIEM-As-A-Service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E0EF9-4A4F-9C12-7422-C25545AAC087}"/>
              </a:ext>
            </a:extLst>
          </p:cNvPr>
          <p:cNvSpPr txBox="1"/>
          <p:nvPr/>
        </p:nvSpPr>
        <p:spPr>
          <a:xfrm>
            <a:off x="1692406" y="3766759"/>
            <a:ext cx="39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Vulnerability-As-A-Service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C627E-10CF-E8F3-771F-F4FB2ACB5BA2}"/>
              </a:ext>
            </a:extLst>
          </p:cNvPr>
          <p:cNvSpPr txBox="1"/>
          <p:nvPr/>
        </p:nvSpPr>
        <p:spPr>
          <a:xfrm>
            <a:off x="1692406" y="4275347"/>
            <a:ext cx="404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  <a:ea typeface="+mn-lt"/>
                <a:cs typeface="+mn-lt"/>
              </a:rPr>
              <a:t>Admin at Nintendo for 10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C1302-A845-990F-1ABF-89614A94109F}"/>
              </a:ext>
            </a:extLst>
          </p:cNvPr>
          <p:cNvSpPr txBox="1"/>
          <p:nvPr/>
        </p:nvSpPr>
        <p:spPr>
          <a:xfrm>
            <a:off x="1692406" y="4811037"/>
            <a:ext cx="412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Pentest, Forensics, Incident Response</a:t>
            </a:r>
          </a:p>
        </p:txBody>
      </p:sp>
    </p:spTree>
    <p:extLst>
      <p:ext uri="{BB962C8B-B14F-4D97-AF65-F5344CB8AC3E}">
        <p14:creationId xmlns:p14="http://schemas.microsoft.com/office/powerpoint/2010/main" val="284721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DA20929F-C698-A21C-5CA6-C86CA754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73" y="459365"/>
            <a:ext cx="5626100" cy="3129106"/>
          </a:xfrm>
          <a:prstGeom prst="rect">
            <a:avLst/>
          </a:prstGeom>
        </p:spPr>
      </p:pic>
      <p:pic>
        <p:nvPicPr>
          <p:cNvPr id="17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B97EB3-C3EA-6AE0-9203-7ABFE94B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73" y="3622596"/>
            <a:ext cx="5640473" cy="32354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E08727-17F6-3B17-B93B-6C90BA454F34}"/>
              </a:ext>
            </a:extLst>
          </p:cNvPr>
          <p:cNvSpPr txBox="1"/>
          <p:nvPr/>
        </p:nvSpPr>
        <p:spPr>
          <a:xfrm>
            <a:off x="716096" y="716096"/>
            <a:ext cx="5133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What has Jesse Been up to?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59AE6A-282A-7DDA-9BD5-2816A0C3DE92}"/>
              </a:ext>
            </a:extLst>
          </p:cNvPr>
          <p:cNvSpPr txBox="1"/>
          <p:nvPr/>
        </p:nvSpPr>
        <p:spPr>
          <a:xfrm>
            <a:off x="716096" y="1542473"/>
            <a:ext cx="537990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I’ve been working on building </a:t>
            </a:r>
            <a:r>
              <a:rPr lang="en-US" sz="2400" dirty="0" err="1">
                <a:latin typeface="Arial Narrow" panose="020B0606020202030204" pitchFamily="34" charset="0"/>
              </a:rPr>
              <a:t>CyberForce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rial Narrow" panose="020B0606020202030204" pitchFamily="34" charset="0"/>
              </a:rPr>
              <a:t>	https://tinyurl.com/cybforce 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D843B-5F72-2A3F-3D91-EB900A904339}"/>
              </a:ext>
            </a:extLst>
          </p:cNvPr>
          <p:cNvSpPr txBox="1"/>
          <p:nvPr/>
        </p:nvSpPr>
        <p:spPr>
          <a:xfrm>
            <a:off x="646545" y="3429000"/>
            <a:ext cx="5379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REN-ISAC </a:t>
            </a:r>
            <a:r>
              <a:rPr lang="en-US" sz="2400" dirty="0" err="1">
                <a:latin typeface="Arial Narrow" panose="020B0606020202030204" pitchFamily="34" charset="0"/>
              </a:rPr>
              <a:t>Pentester</a:t>
            </a:r>
            <a:endParaRPr lang="en-US" sz="2400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D6A090-C265-23FC-4FD4-8187BB23F336}"/>
              </a:ext>
            </a:extLst>
          </p:cNvPr>
          <p:cNvSpPr txBox="1"/>
          <p:nvPr/>
        </p:nvSpPr>
        <p:spPr>
          <a:xfrm>
            <a:off x="646545" y="4562764"/>
            <a:ext cx="5449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CISO workshops:</a:t>
            </a:r>
          </a:p>
          <a:p>
            <a:r>
              <a:rPr lang="en-US" dirty="0">
                <a:latin typeface="Arial Narrow" panose="020B0606020202030204" pitchFamily="34" charset="0"/>
                <a:ea typeface="+mn-lt"/>
                <a:cs typeface="+mn-lt"/>
                <a:hlinkClick r:id="rId5"/>
              </a:rPr>
              <a:t>https://ciso.uw.edu/education/outreach/workshops/#badthings</a:t>
            </a:r>
            <a:endParaRPr lang="en-US" dirty="0">
              <a:latin typeface="Arial Narrow" panose="020B0606020202030204" pitchFamily="34" charset="0"/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7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D849-7D19-56BD-CFCC-0C06BE8A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47" y="1236881"/>
            <a:ext cx="3774306" cy="3210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1. </a:t>
            </a:r>
            <a:r>
              <a:rPr lang="en-US" dirty="0" err="1"/>
              <a:t>BloodHound</a:t>
            </a:r>
            <a:br>
              <a:rPr lang="en-US" dirty="0"/>
            </a:br>
            <a:r>
              <a:rPr lang="en-US" dirty="0"/>
              <a:t>2. </a:t>
            </a:r>
            <a:r>
              <a:rPr lang="en-US" dirty="0" err="1"/>
              <a:t>PingCastle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668B2DF6-62DB-BDB9-22F7-AE0D91A50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444" b="7575"/>
          <a:stretch/>
        </p:blipFill>
        <p:spPr>
          <a:xfrm rot="5400000">
            <a:off x="5744862" y="1637351"/>
            <a:ext cx="5765657" cy="35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9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FBAE1109-B86E-2E35-B2B3-554DC9F0F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198" y="1019445"/>
            <a:ext cx="4802880" cy="5838555"/>
          </a:xfrm>
        </p:spPr>
      </p:pic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199526D7-471D-F5CE-D45B-D77639C58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928" y="890643"/>
            <a:ext cx="5336116" cy="4511919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D7158AB1-A3CC-4FC3-4DAD-F0019AADD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483" y="4898379"/>
            <a:ext cx="3113616" cy="1897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D7A4ED-E133-83D1-C706-FF28DC45F5B9}"/>
              </a:ext>
            </a:extLst>
          </p:cNvPr>
          <p:cNvSpPr txBox="1"/>
          <p:nvPr/>
        </p:nvSpPr>
        <p:spPr>
          <a:xfrm>
            <a:off x="7878871" y="5912285"/>
            <a:ext cx="415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9A961"/>
                </a:solidFill>
                <a:effectLst/>
                <a:latin typeface="Courier New" panose="02070309020205020404" pitchFamily="49" charset="0"/>
                <a:hlinkClick r:id="rId6"/>
              </a:rPr>
              <a:t>https://bit.ly/2ZQIfGY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88E4D-3EA3-0FC7-A543-05730BD39F7C}"/>
              </a:ext>
            </a:extLst>
          </p:cNvPr>
          <p:cNvSpPr txBox="1"/>
          <p:nvPr/>
        </p:nvSpPr>
        <p:spPr>
          <a:xfrm>
            <a:off x="0" y="0"/>
            <a:ext cx="9650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What is a typical scenario?</a:t>
            </a:r>
          </a:p>
        </p:txBody>
      </p:sp>
    </p:spTree>
    <p:extLst>
      <p:ext uri="{BB962C8B-B14F-4D97-AF65-F5344CB8AC3E}">
        <p14:creationId xmlns:p14="http://schemas.microsoft.com/office/powerpoint/2010/main" val="374989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6E7983-F74C-5EF2-A3AC-134BF332E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11"/>
          <a:stretch/>
        </p:blipFill>
        <p:spPr>
          <a:xfrm>
            <a:off x="4561582" y="404592"/>
            <a:ext cx="7177672" cy="5810149"/>
          </a:xfrm>
          <a:custGeom>
            <a:avLst/>
            <a:gdLst/>
            <a:ahLst/>
            <a:cxnLst/>
            <a:rect l="l" t="t" r="r" b="b"/>
            <a:pathLst>
              <a:path w="7401982" h="6180550">
                <a:moveTo>
                  <a:pt x="468623" y="34"/>
                </a:moveTo>
                <a:cubicBezTo>
                  <a:pt x="635980" y="409"/>
                  <a:pt x="845682" y="3920"/>
                  <a:pt x="1032947" y="8815"/>
                </a:cubicBezTo>
                <a:lnTo>
                  <a:pt x="6362252" y="38273"/>
                </a:lnTo>
                <a:lnTo>
                  <a:pt x="7392971" y="78157"/>
                </a:lnTo>
                <a:cubicBezTo>
                  <a:pt x="7425268" y="2113988"/>
                  <a:pt x="7360673" y="4125596"/>
                  <a:pt x="7356636" y="6149315"/>
                </a:cubicBezTo>
                <a:lnTo>
                  <a:pt x="7156946" y="6148904"/>
                </a:lnTo>
                <a:lnTo>
                  <a:pt x="1149311" y="6180550"/>
                </a:lnTo>
                <a:cubicBezTo>
                  <a:pt x="670432" y="6151091"/>
                  <a:pt x="328375" y="6180551"/>
                  <a:pt x="0" y="6151091"/>
                </a:cubicBezTo>
                <a:cubicBezTo>
                  <a:pt x="20775" y="3685334"/>
                  <a:pt x="-22804" y="1383584"/>
                  <a:pt x="68412" y="126652"/>
                </a:cubicBezTo>
                <a:cubicBezTo>
                  <a:pt x="76255" y="-27768"/>
                  <a:pt x="69755" y="22759"/>
                  <a:pt x="227100" y="3120"/>
                </a:cubicBezTo>
                <a:cubicBezTo>
                  <a:pt x="283036" y="711"/>
                  <a:pt x="368207" y="-192"/>
                  <a:pt x="468623" y="34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0726" y="398616"/>
            <a:ext cx="7177671" cy="5810148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673667-46AA-4DF0-A85B-F7D6E52DB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17882" y="494866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C1F2A2-D184-49FB-99E6-B2EE7A52C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33254" y="452324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CF272-093C-4583-9D04-AB42489F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750899"/>
            <a:ext cx="3288851" cy="204609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/>
              <a:t>Here is your access to other computers and users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365C0C-8805-0993-8148-2C0C42D8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82" y="3375348"/>
            <a:ext cx="3583818" cy="96743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Who has RDP access?</a:t>
            </a:r>
            <a:endParaRPr lang="en-US"/>
          </a:p>
          <a:p>
            <a:pPr algn="ctr"/>
            <a:endParaRPr lang="en-U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4CBEF1B-830E-44EA-F14C-828D235EF28E}"/>
              </a:ext>
            </a:extLst>
          </p:cNvPr>
          <p:cNvSpPr txBox="1">
            <a:spLocks/>
          </p:cNvSpPr>
          <p:nvPr/>
        </p:nvSpPr>
        <p:spPr>
          <a:xfrm>
            <a:off x="454782" y="3925681"/>
            <a:ext cx="3583818" cy="96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Who can turn off MSFT-Defender?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BA15C0B-CAE8-0098-270A-2D14F3CF6C45}"/>
              </a:ext>
            </a:extLst>
          </p:cNvPr>
          <p:cNvSpPr txBox="1">
            <a:spLocks/>
          </p:cNvSpPr>
          <p:nvPr/>
        </p:nvSpPr>
        <p:spPr>
          <a:xfrm>
            <a:off x="454782" y="4467548"/>
            <a:ext cx="3583818" cy="96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Who can reset user password?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A3BF7EA-1F1B-234E-545A-33A4206BC82B}"/>
              </a:ext>
            </a:extLst>
          </p:cNvPr>
          <p:cNvSpPr txBox="1">
            <a:spLocks/>
          </p:cNvSpPr>
          <p:nvPr/>
        </p:nvSpPr>
        <p:spPr>
          <a:xfrm>
            <a:off x="454782" y="4772348"/>
            <a:ext cx="3583818" cy="882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Who can access PC?</a:t>
            </a:r>
            <a:endParaRPr lang="en-US" dirty="0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FB32CC0C-6975-B7C4-2A86-2E24C5B5438C}"/>
              </a:ext>
            </a:extLst>
          </p:cNvPr>
          <p:cNvSpPr txBox="1">
            <a:spLocks/>
          </p:cNvSpPr>
          <p:nvPr/>
        </p:nvSpPr>
        <p:spPr>
          <a:xfrm>
            <a:off x="522515" y="5432748"/>
            <a:ext cx="3583818" cy="96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Who can change GPO?</a:t>
            </a:r>
          </a:p>
        </p:txBody>
      </p:sp>
    </p:spTree>
    <p:extLst>
      <p:ext uri="{BB962C8B-B14F-4D97-AF65-F5344CB8AC3E}">
        <p14:creationId xmlns:p14="http://schemas.microsoft.com/office/powerpoint/2010/main" val="5213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B4CD28-604D-4D9D-89A8-12FAC724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og in the outdoors">
            <a:extLst>
              <a:ext uri="{FF2B5EF4-FFF2-40B4-BE49-F238E27FC236}">
                <a16:creationId xmlns:a16="http://schemas.microsoft.com/office/drawing/2014/main" id="{3913FC64-F346-4EA6-BA96-172925470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" r="-2" b="1360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D5DBC-DEC2-48AB-A2B9-164512BE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6" y="475905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5389" y="1165296"/>
            <a:ext cx="5036457" cy="1282926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cs typeface="Calibri Light"/>
              </a:rPr>
              <a:t>Bloodhound-Answers the question. what systems can get ransomed!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BE8679-CB21-4876-82EA-4D4D5D4BC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9" y="410803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73A1E-8B51-1C94-F3ED-6E1676439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0" y="5105145"/>
            <a:ext cx="11002911" cy="1752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32447-2B46-77A4-D30C-CB2737CA505F}"/>
              </a:ext>
            </a:extLst>
          </p:cNvPr>
          <p:cNvSpPr txBox="1"/>
          <p:nvPr/>
        </p:nvSpPr>
        <p:spPr>
          <a:xfrm>
            <a:off x="7215809" y="5466522"/>
            <a:ext cx="351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  <a:hlinkClick r:id="rId5"/>
              </a:rPr>
              <a:t>https://tinyurl.com/RansomWS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7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B4CD28-604D-4D9D-89A8-12FAC724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og in the outdoors">
            <a:extLst>
              <a:ext uri="{FF2B5EF4-FFF2-40B4-BE49-F238E27FC236}">
                <a16:creationId xmlns:a16="http://schemas.microsoft.com/office/drawing/2014/main" id="{3913FC64-F346-4EA6-BA96-172925470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" r="-2" b="13601"/>
          <a:stretch/>
        </p:blipFill>
        <p:spPr>
          <a:xfrm>
            <a:off x="-79494" y="0"/>
            <a:ext cx="12191981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D5DBC-DEC2-48AB-A2B9-164512BE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6" y="475905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4583" y="986894"/>
            <a:ext cx="4044193" cy="128292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cs typeface="Calibri Light"/>
              </a:rPr>
              <a:t>Department of Homeland Security!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BE8679-CB21-4876-82EA-4D4D5D4BC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9" y="410803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EF3A4-06C0-00E6-617D-CD424265A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30" y="0"/>
            <a:ext cx="7357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19532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LightSeedRightStep">
      <a:dk1>
        <a:srgbClr val="000000"/>
      </a:dk1>
      <a:lt1>
        <a:srgbClr val="FFFFFF"/>
      </a:lt1>
      <a:dk2>
        <a:srgbClr val="412B24"/>
      </a:dk2>
      <a:lt2>
        <a:srgbClr val="E8E4E2"/>
      </a:lt2>
      <a:accent1>
        <a:srgbClr val="83A6BC"/>
      </a:accent1>
      <a:accent2>
        <a:srgbClr val="7F8BBA"/>
      </a:accent2>
      <a:accent3>
        <a:srgbClr val="A096C6"/>
      </a:accent3>
      <a:accent4>
        <a:srgbClr val="A47FBA"/>
      </a:accent4>
      <a:accent5>
        <a:srgbClr val="C492C2"/>
      </a:accent5>
      <a:accent6>
        <a:srgbClr val="BA7F9E"/>
      </a:accent6>
      <a:hlink>
        <a:srgbClr val="A6775A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4418</TotalTime>
  <Words>1149</Words>
  <Application>Microsoft Office PowerPoint</Application>
  <PresentationFormat>Widescreen</PresentationFormat>
  <Paragraphs>161</Paragraphs>
  <Slides>17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Narrow</vt:lpstr>
      <vt:lpstr>Calibri</vt:lpstr>
      <vt:lpstr>Courier New</vt:lpstr>
      <vt:lpstr>Encode Sans Compressed</vt:lpstr>
      <vt:lpstr>The Hand</vt:lpstr>
      <vt:lpstr>The Serif Hand</vt:lpstr>
      <vt:lpstr>ChitchatVTI</vt:lpstr>
      <vt:lpstr>Visualize your GPOs in Active Directory &amp; fix</vt:lpstr>
      <vt:lpstr>Disclaimer…  </vt:lpstr>
      <vt:lpstr>Who is this?</vt:lpstr>
      <vt:lpstr>PowerPoint Presentation</vt:lpstr>
      <vt:lpstr>1. BloodHound 2. PingCastle</vt:lpstr>
      <vt:lpstr>PowerPoint Presentation</vt:lpstr>
      <vt:lpstr>Here is your access to other computers and users</vt:lpstr>
      <vt:lpstr>Bloodhound-Answers the question. what systems can get ransomed!</vt:lpstr>
      <vt:lpstr>Department of Homeland Security!</vt:lpstr>
      <vt:lpstr>BloodHound can be used in many What-If scenarios </vt:lpstr>
      <vt:lpstr>Continued...</vt:lpstr>
      <vt:lpstr>DEMO BloodHound?</vt:lpstr>
      <vt:lpstr>Get Active Directory Security at 80% in 20% of the time</vt:lpstr>
      <vt:lpstr>Reports</vt:lpstr>
      <vt:lpstr>PowerPoint Presentation</vt:lpstr>
      <vt:lpstr>Take Aways...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</dc:title>
  <dc:creator/>
  <cp:lastModifiedBy>Jesse F Moore</cp:lastModifiedBy>
  <cp:revision>293</cp:revision>
  <dcterms:created xsi:type="dcterms:W3CDTF">2022-03-07T19:24:27Z</dcterms:created>
  <dcterms:modified xsi:type="dcterms:W3CDTF">2022-11-17T19:00:42Z</dcterms:modified>
</cp:coreProperties>
</file>